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6858000" cx="12192000"/>
  <p:notesSz cx="6858000" cy="9144000"/>
  <p:embeddedFontLst>
    <p:embeddedFont>
      <p:font typeface="Work Sans"/>
      <p:regular r:id="rId32"/>
      <p:bold r:id="rId33"/>
      <p:italic r:id="rId34"/>
      <p:boldItalic r:id="rId35"/>
    </p:embeddedFont>
    <p:embeddedFont>
      <p:font typeface="Work Sans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0" roundtripDataSignature="AMtx7mgJE/lujoTyAZLN7TFxKrq8/P8D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WorkSans-bold.fntdata"/><Relationship Id="rId10" Type="http://schemas.openxmlformats.org/officeDocument/2006/relationships/slide" Target="slides/slide6.xml"/><Relationship Id="rId32" Type="http://schemas.openxmlformats.org/officeDocument/2006/relationships/font" Target="fonts/WorkSans-regular.fntdata"/><Relationship Id="rId13" Type="http://schemas.openxmlformats.org/officeDocument/2006/relationships/slide" Target="slides/slide9.xml"/><Relationship Id="rId35" Type="http://schemas.openxmlformats.org/officeDocument/2006/relationships/font" Target="fonts/WorkSans-boldItalic.fntdata"/><Relationship Id="rId12" Type="http://schemas.openxmlformats.org/officeDocument/2006/relationships/slide" Target="slides/slide8.xml"/><Relationship Id="rId34" Type="http://schemas.openxmlformats.org/officeDocument/2006/relationships/font" Target="fonts/WorkSans-italic.fntdata"/><Relationship Id="rId15" Type="http://schemas.openxmlformats.org/officeDocument/2006/relationships/slide" Target="slides/slide11.xml"/><Relationship Id="rId37" Type="http://schemas.openxmlformats.org/officeDocument/2006/relationships/font" Target="fonts/WorkSansLight-bold.fntdata"/><Relationship Id="rId14" Type="http://schemas.openxmlformats.org/officeDocument/2006/relationships/slide" Target="slides/slide10.xml"/><Relationship Id="rId36" Type="http://schemas.openxmlformats.org/officeDocument/2006/relationships/font" Target="fonts/WorkSansLight-regular.fntdata"/><Relationship Id="rId17" Type="http://schemas.openxmlformats.org/officeDocument/2006/relationships/slide" Target="slides/slide13.xml"/><Relationship Id="rId39" Type="http://schemas.openxmlformats.org/officeDocument/2006/relationships/font" Target="fonts/WorkSansLight-boldItalic.fntdata"/><Relationship Id="rId16" Type="http://schemas.openxmlformats.org/officeDocument/2006/relationships/slide" Target="slides/slide12.xml"/><Relationship Id="rId38" Type="http://schemas.openxmlformats.org/officeDocument/2006/relationships/font" Target="fonts/WorkSansLight-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e6d2005c51_4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g2e6d2005c51_4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g2e6d2005c51_4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p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9" name="Google Shape;26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 name="Google Shape;28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d33ca0c11a_7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g2d33ca0c11a_7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d33ca0c11a_7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4" name="Google Shape;304;g2d33ca0c11a_7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d33ca0c11a_7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1" name="Google Shape;311;g2d33ca0c11a_7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d33ca0c11a_7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0" name="Google Shape;320;g2d33ca0c11a_7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d33ca0c11a_7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g2d33ca0c11a_7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d33ca0c11a_7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5" name="Google Shape;335;g2d33ca0c11a_7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d33ca0c11a_7_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2" name="Google Shape;342;g2d33ca0c11a_7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 name="Google Shape;35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7" name="Google Shape;36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13"/>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6" name="Shape 56"/>
        <p:cNvGrpSpPr/>
        <p:nvPr/>
      </p:nvGrpSpPr>
      <p:grpSpPr>
        <a:xfrm>
          <a:off x="0" y="0"/>
          <a:ext cx="0" cy="0"/>
          <a:chOff x="0" y="0"/>
          <a:chExt cx="0" cy="0"/>
        </a:xfrm>
      </p:grpSpPr>
      <p:sp>
        <p:nvSpPr>
          <p:cNvPr id="57" name="Google Shape;57;p2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2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2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5" name="Shape 65"/>
        <p:cNvGrpSpPr/>
        <p:nvPr/>
      </p:nvGrpSpPr>
      <p:grpSpPr>
        <a:xfrm>
          <a:off x="0" y="0"/>
          <a:ext cx="0" cy="0"/>
          <a:chOff x="0" y="0"/>
          <a:chExt cx="0" cy="0"/>
        </a:xfrm>
      </p:grpSpPr>
      <p:sp>
        <p:nvSpPr>
          <p:cNvPr id="66" name="Google Shape;66;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0" name="Shape 70"/>
        <p:cNvGrpSpPr/>
        <p:nvPr/>
      </p:nvGrpSpPr>
      <p:grpSpPr>
        <a:xfrm>
          <a:off x="0" y="0"/>
          <a:ext cx="0" cy="0"/>
          <a:chOff x="0" y="0"/>
          <a:chExt cx="0" cy="0"/>
        </a:xfrm>
      </p:grpSpPr>
      <p:sp>
        <p:nvSpPr>
          <p:cNvPr id="71" name="Google Shape;71;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2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7" name="Shape 77"/>
        <p:cNvGrpSpPr/>
        <p:nvPr/>
      </p:nvGrpSpPr>
      <p:grpSpPr>
        <a:xfrm>
          <a:off x="0" y="0"/>
          <a:ext cx="0" cy="0"/>
          <a:chOff x="0" y="0"/>
          <a:chExt cx="0" cy="0"/>
        </a:xfrm>
      </p:grpSpPr>
      <p:sp>
        <p:nvSpPr>
          <p:cNvPr id="78" name="Google Shape;78;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5"/>
          <p:cNvSpPr/>
          <p:nvPr>
            <p:ph idx="2" type="pic"/>
          </p:nvPr>
        </p:nvSpPr>
        <p:spPr>
          <a:xfrm>
            <a:off x="5183188" y="987425"/>
            <a:ext cx="6172200" cy="4873625"/>
          </a:xfrm>
          <a:prstGeom prst="rect">
            <a:avLst/>
          </a:prstGeom>
          <a:noFill/>
          <a:ln>
            <a:noFill/>
          </a:ln>
        </p:spPr>
      </p:sp>
      <p:sp>
        <p:nvSpPr>
          <p:cNvPr id="80" name="Google Shape;80;p2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4" name="Shape 84"/>
        <p:cNvGrpSpPr/>
        <p:nvPr/>
      </p:nvGrpSpPr>
      <p:grpSpPr>
        <a:xfrm>
          <a:off x="0" y="0"/>
          <a:ext cx="0" cy="0"/>
          <a:chOff x="0" y="0"/>
          <a:chExt cx="0" cy="0"/>
        </a:xfrm>
      </p:grpSpPr>
      <p:sp>
        <p:nvSpPr>
          <p:cNvPr id="85" name="Google Shape;85;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0" name="Shape 90"/>
        <p:cNvGrpSpPr/>
        <p:nvPr/>
      </p:nvGrpSpPr>
      <p:grpSpPr>
        <a:xfrm>
          <a:off x="0" y="0"/>
          <a:ext cx="0" cy="0"/>
          <a:chOff x="0" y="0"/>
          <a:chExt cx="0" cy="0"/>
        </a:xfrm>
      </p:grpSpPr>
      <p:sp>
        <p:nvSpPr>
          <p:cNvPr id="91" name="Google Shape;91;p2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7" name="Shape 17"/>
        <p:cNvGrpSpPr/>
        <p:nvPr/>
      </p:nvGrpSpPr>
      <p:grpSpPr>
        <a:xfrm>
          <a:off x="0" y="0"/>
          <a:ext cx="0" cy="0"/>
          <a:chOff x="0" y="0"/>
          <a:chExt cx="0" cy="0"/>
        </a:xfrm>
      </p:grpSpPr>
      <p:pic>
        <p:nvPicPr>
          <p:cNvPr descr="Patrón de fondo&#10;&#10;Descripción generada automáticamente" id="18" name="Google Shape;18;p14"/>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9" name="Google Shape;19;p14"/>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0" name="Shape 20"/>
        <p:cNvGrpSpPr/>
        <p:nvPr/>
      </p:nvGrpSpPr>
      <p:grpSpPr>
        <a:xfrm>
          <a:off x="0" y="0"/>
          <a:ext cx="0" cy="0"/>
          <a:chOff x="0" y="0"/>
          <a:chExt cx="0" cy="0"/>
        </a:xfrm>
      </p:grpSpPr>
      <p:sp>
        <p:nvSpPr>
          <p:cNvPr id="21" name="Google Shape;21;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29" name="Shape 29"/>
        <p:cNvGrpSpPr/>
        <p:nvPr/>
      </p:nvGrpSpPr>
      <p:grpSpPr>
        <a:xfrm>
          <a:off x="0" y="0"/>
          <a:ext cx="0" cy="0"/>
          <a:chOff x="0" y="0"/>
          <a:chExt cx="0" cy="0"/>
        </a:xfrm>
      </p:grpSpPr>
      <p:pic>
        <p:nvPicPr>
          <p:cNvPr id="30" name="Google Shape;30;p17"/>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1" name="Shape 31"/>
        <p:cNvGrpSpPr/>
        <p:nvPr/>
      </p:nvGrpSpPr>
      <p:grpSpPr>
        <a:xfrm>
          <a:off x="0" y="0"/>
          <a:ext cx="0" cy="0"/>
          <a:chOff x="0" y="0"/>
          <a:chExt cx="0" cy="0"/>
        </a:xfrm>
      </p:grpSpPr>
      <p:sp>
        <p:nvSpPr>
          <p:cNvPr id="32" name="Google Shape;32;p1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 name="Google Shape;3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7" name="Shape 37"/>
        <p:cNvGrpSpPr/>
        <p:nvPr/>
      </p:nvGrpSpPr>
      <p:grpSpPr>
        <a:xfrm>
          <a:off x="0" y="0"/>
          <a:ext cx="0" cy="0"/>
          <a:chOff x="0" y="0"/>
          <a:chExt cx="0" cy="0"/>
        </a:xfrm>
      </p:grpSpPr>
      <p:sp>
        <p:nvSpPr>
          <p:cNvPr id="38" name="Google Shape;38;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3" name="Shape 43"/>
        <p:cNvGrpSpPr/>
        <p:nvPr/>
      </p:nvGrpSpPr>
      <p:grpSpPr>
        <a:xfrm>
          <a:off x="0" y="0"/>
          <a:ext cx="0" cy="0"/>
          <a:chOff x="0" y="0"/>
          <a:chExt cx="0" cy="0"/>
        </a:xfrm>
      </p:grpSpPr>
      <p:sp>
        <p:nvSpPr>
          <p:cNvPr id="44" name="Google Shape;44;p2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9" name="Shape 49"/>
        <p:cNvGrpSpPr/>
        <p:nvPr/>
      </p:nvGrpSpPr>
      <p:grpSpPr>
        <a:xfrm>
          <a:off x="0" y="0"/>
          <a:ext cx="0" cy="0"/>
          <a:chOff x="0" y="0"/>
          <a:chExt cx="0" cy="0"/>
        </a:xfrm>
      </p:grpSpPr>
      <p:sp>
        <p:nvSpPr>
          <p:cNvPr id="50" name="Google Shape;5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2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3.png"/><Relationship Id="rId4" Type="http://schemas.openxmlformats.org/officeDocument/2006/relationships/image" Target="../media/image35.png"/><Relationship Id="rId5"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2.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33.png"/><Relationship Id="rId5"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38.png"/><Relationship Id="rId5" Type="http://schemas.openxmlformats.org/officeDocument/2006/relationships/image" Target="../media/image34.png"/><Relationship Id="rId6" Type="http://schemas.openxmlformats.org/officeDocument/2006/relationships/image" Target="../media/image40.png"/><Relationship Id="rId7"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drive.google.com/drive/folders/1NZt65mdnj6-oU5bHy3LmaaI7lLtQK53j?usp=sharing" TargetMode="External"/><Relationship Id="rId4" Type="http://schemas.openxmlformats.org/officeDocument/2006/relationships/image" Target="../media/image14.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
          <p:cNvSpPr txBox="1"/>
          <p:nvPr/>
        </p:nvSpPr>
        <p:spPr>
          <a:xfrm>
            <a:off x="923875" y="2069600"/>
            <a:ext cx="6340200" cy="2124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rgbClr val="000000"/>
              </a:buClr>
              <a:buSzPts val="1100"/>
              <a:buFont typeface="Arial"/>
              <a:buNone/>
            </a:pPr>
            <a:r>
              <a:rPr b="1" i="0" lang="es-CO" sz="4000" u="none" cap="none" strike="noStrike">
                <a:solidFill>
                  <a:srgbClr val="3F3F3F"/>
                </a:solidFill>
                <a:latin typeface="Work Sans"/>
                <a:ea typeface="Work Sans"/>
                <a:cs typeface="Work Sans"/>
                <a:sym typeface="Work Sans"/>
              </a:rPr>
              <a:t>Sistema de monitoreo visual para un establecimiento</a:t>
            </a:r>
            <a:endParaRPr b="1" i="0" sz="4000" u="none" cap="none" strike="noStrike">
              <a:solidFill>
                <a:srgbClr val="3F3F3F"/>
              </a:solidFill>
              <a:latin typeface="Work Sans"/>
              <a:ea typeface="Work Sans"/>
              <a:cs typeface="Work Sans"/>
              <a:sym typeface="Work Sans"/>
            </a:endParaRPr>
          </a:p>
        </p:txBody>
      </p:sp>
      <p:pic>
        <p:nvPicPr>
          <p:cNvPr id="102" name="Google Shape;102;p1"/>
          <p:cNvPicPr preferRelativeResize="0"/>
          <p:nvPr/>
        </p:nvPicPr>
        <p:blipFill rotWithShape="1">
          <a:blip r:embed="rId3">
            <a:alphaModFix/>
          </a:blip>
          <a:srcRect b="24010" l="23687" r="24172" t="24016"/>
          <a:stretch/>
        </p:blipFill>
        <p:spPr>
          <a:xfrm>
            <a:off x="7264075" y="1786350"/>
            <a:ext cx="3850124" cy="38055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txBox="1"/>
          <p:nvPr/>
        </p:nvSpPr>
        <p:spPr>
          <a:xfrm>
            <a:off x="690750" y="2636250"/>
            <a:ext cx="545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1"/>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CO" sz="1100" u="none" cap="none" strike="noStrike">
                <a:solidFill>
                  <a:srgbClr val="FFFFFF"/>
                </a:solidFill>
                <a:latin typeface="Arial"/>
                <a:ea typeface="Arial"/>
                <a:cs typeface="Arial"/>
                <a:sym typeface="Arial"/>
              </a:rPr>
              <a:t>Problema</a:t>
            </a:r>
            <a:endParaRPr b="0" i="0" sz="1400" u="none" cap="none" strike="noStrike">
              <a:solidFill>
                <a:srgbClr val="000000"/>
              </a:solidFill>
              <a:latin typeface="Arial"/>
              <a:ea typeface="Arial"/>
              <a:cs typeface="Arial"/>
              <a:sym typeface="Arial"/>
            </a:endParaRPr>
          </a:p>
        </p:txBody>
      </p:sp>
      <p:sp>
        <p:nvSpPr>
          <p:cNvPr id="224" name="Google Shape;224;p31"/>
          <p:cNvSpPr txBox="1"/>
          <p:nvPr/>
        </p:nvSpPr>
        <p:spPr>
          <a:xfrm>
            <a:off x="262733" y="354000"/>
            <a:ext cx="4796100" cy="1181832"/>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3600" u="none" cap="none" strike="noStrike">
                <a:solidFill>
                  <a:srgbClr val="38AA00"/>
                </a:solidFill>
                <a:latin typeface="Arial"/>
                <a:ea typeface="Arial"/>
                <a:cs typeface="Arial"/>
                <a:sym typeface="Arial"/>
              </a:rPr>
              <a:t>Consultas DQL</a:t>
            </a:r>
            <a:endParaRPr b="0" i="0" sz="36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3600"/>
              <a:buFont typeface="Arial"/>
              <a:buNone/>
            </a:pPr>
            <a:r>
              <a:t/>
            </a:r>
            <a:endParaRPr b="0" i="0" sz="3600" u="none" cap="none" strike="noStrike">
              <a:solidFill>
                <a:srgbClr val="38AA00"/>
              </a:solidFill>
              <a:latin typeface="Arial"/>
              <a:ea typeface="Arial"/>
              <a:cs typeface="Arial"/>
              <a:sym typeface="Arial"/>
            </a:endParaRPr>
          </a:p>
        </p:txBody>
      </p:sp>
      <p:sp>
        <p:nvSpPr>
          <p:cNvPr id="225" name="Google Shape;225;p31"/>
          <p:cNvSpPr txBox="1"/>
          <p:nvPr/>
        </p:nvSpPr>
        <p:spPr>
          <a:xfrm>
            <a:off x="4901260" y="6427656"/>
            <a:ext cx="74013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https://drive.google.com/drive/folders/1NZt65mdnj6-oU5bHy3LmaaI7lLtQK53j?usp=sharing</a:t>
            </a:r>
            <a:endParaRPr/>
          </a:p>
        </p:txBody>
      </p:sp>
      <p:pic>
        <p:nvPicPr>
          <p:cNvPr id="226" name="Google Shape;226;p31"/>
          <p:cNvPicPr preferRelativeResize="0"/>
          <p:nvPr/>
        </p:nvPicPr>
        <p:blipFill rotWithShape="1">
          <a:blip r:embed="rId3">
            <a:alphaModFix/>
          </a:blip>
          <a:srcRect b="5783" l="8474" r="4668" t="10245"/>
          <a:stretch/>
        </p:blipFill>
        <p:spPr>
          <a:xfrm>
            <a:off x="262733" y="1023294"/>
            <a:ext cx="10456905" cy="2125494"/>
          </a:xfrm>
          <a:prstGeom prst="rect">
            <a:avLst/>
          </a:prstGeom>
          <a:noFill/>
          <a:ln>
            <a:noFill/>
          </a:ln>
        </p:spPr>
      </p:pic>
      <p:pic>
        <p:nvPicPr>
          <p:cNvPr id="227" name="Google Shape;227;p31"/>
          <p:cNvPicPr preferRelativeResize="0"/>
          <p:nvPr/>
        </p:nvPicPr>
        <p:blipFill rotWithShape="1">
          <a:blip r:embed="rId4">
            <a:alphaModFix/>
          </a:blip>
          <a:srcRect b="3318" l="6782" r="35510" t="10988"/>
          <a:stretch/>
        </p:blipFill>
        <p:spPr>
          <a:xfrm>
            <a:off x="929259" y="3211402"/>
            <a:ext cx="3633013" cy="3524031"/>
          </a:xfrm>
          <a:prstGeom prst="rect">
            <a:avLst/>
          </a:prstGeom>
          <a:noFill/>
          <a:ln>
            <a:noFill/>
          </a:ln>
        </p:spPr>
      </p:pic>
      <p:pic>
        <p:nvPicPr>
          <p:cNvPr id="228" name="Google Shape;228;p31"/>
          <p:cNvPicPr preferRelativeResize="0"/>
          <p:nvPr/>
        </p:nvPicPr>
        <p:blipFill rotWithShape="1">
          <a:blip r:embed="rId5">
            <a:alphaModFix/>
          </a:blip>
          <a:srcRect b="0" l="0" r="0" t="0"/>
          <a:stretch/>
        </p:blipFill>
        <p:spPr>
          <a:xfrm>
            <a:off x="8173024" y="3925633"/>
            <a:ext cx="1963198" cy="198099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2e6d2005c51_4_2"/>
          <p:cNvSpPr txBox="1"/>
          <p:nvPr/>
        </p:nvSpPr>
        <p:spPr>
          <a:xfrm>
            <a:off x="1051205" y="330342"/>
            <a:ext cx="7280700" cy="988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Esquema Seguridad</a:t>
            </a:r>
            <a:endParaRPr b="0" i="0" sz="4400" u="none" cap="none" strike="noStrike">
              <a:solidFill>
                <a:srgbClr val="000000"/>
              </a:solidFill>
              <a:latin typeface="Arial"/>
              <a:ea typeface="Arial"/>
              <a:cs typeface="Arial"/>
              <a:sym typeface="Arial"/>
            </a:endParaRPr>
          </a:p>
        </p:txBody>
      </p:sp>
      <p:sp>
        <p:nvSpPr>
          <p:cNvPr id="235" name="Google Shape;235;g2e6d2005c51_4_2"/>
          <p:cNvSpPr txBox="1"/>
          <p:nvPr/>
        </p:nvSpPr>
        <p:spPr>
          <a:xfrm>
            <a:off x="660400" y="1507271"/>
            <a:ext cx="2926079" cy="160043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Para nuestro plan de seguridad, implementamos diversas medidas que garantizan la protección y tranquilidad del usuario. Nuestro enfoque está diseñado para que cada usuario se sienta seguro y respaldado en todo momento.</a:t>
            </a:r>
            <a:endParaRPr b="0" i="0" sz="1400" u="none" cap="none" strike="noStrike">
              <a:solidFill>
                <a:srgbClr val="000000"/>
              </a:solidFill>
              <a:latin typeface="Arial"/>
              <a:ea typeface="Arial"/>
              <a:cs typeface="Arial"/>
              <a:sym typeface="Arial"/>
            </a:endParaRPr>
          </a:p>
        </p:txBody>
      </p:sp>
      <p:pic>
        <p:nvPicPr>
          <p:cNvPr id="236" name="Google Shape;236;g2e6d2005c51_4_2"/>
          <p:cNvPicPr preferRelativeResize="0"/>
          <p:nvPr/>
        </p:nvPicPr>
        <p:blipFill rotWithShape="1">
          <a:blip r:embed="rId3">
            <a:alphaModFix/>
          </a:blip>
          <a:srcRect b="0" l="0" r="0" t="0"/>
          <a:stretch/>
        </p:blipFill>
        <p:spPr>
          <a:xfrm>
            <a:off x="355600" y="3088653"/>
            <a:ext cx="4982270" cy="3439005"/>
          </a:xfrm>
          <a:prstGeom prst="rect">
            <a:avLst/>
          </a:prstGeom>
          <a:noFill/>
          <a:ln>
            <a:noFill/>
          </a:ln>
        </p:spPr>
      </p:pic>
      <p:sp>
        <p:nvSpPr>
          <p:cNvPr id="237" name="Google Shape;237;g2e6d2005c51_4_2"/>
          <p:cNvSpPr txBox="1"/>
          <p:nvPr/>
        </p:nvSpPr>
        <p:spPr>
          <a:xfrm>
            <a:off x="5923985" y="4714240"/>
            <a:ext cx="4815840" cy="116955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Una de las medidas implementadas es la encriptación de las contraseñas en la base de datos. Este proceso asegura que, incluso en caso de acceso no autorizado, las contraseñas se mantengan protegidas y sean difíciles de descifrar para terceros.</a:t>
            </a:r>
            <a:endParaRPr b="0" i="0" sz="1400" u="none" cap="none" strike="noStrike">
              <a:solidFill>
                <a:srgbClr val="000000"/>
              </a:solidFill>
              <a:latin typeface="Arial"/>
              <a:ea typeface="Arial"/>
              <a:cs typeface="Arial"/>
              <a:sym typeface="Arial"/>
            </a:endParaRPr>
          </a:p>
        </p:txBody>
      </p:sp>
      <p:pic>
        <p:nvPicPr>
          <p:cNvPr id="238" name="Google Shape;238;g2e6d2005c51_4_2"/>
          <p:cNvPicPr preferRelativeResize="0"/>
          <p:nvPr/>
        </p:nvPicPr>
        <p:blipFill rotWithShape="1">
          <a:blip r:embed="rId4">
            <a:alphaModFix/>
          </a:blip>
          <a:srcRect b="0" l="3247" r="6371" t="0"/>
          <a:stretch/>
        </p:blipFill>
        <p:spPr>
          <a:xfrm>
            <a:off x="4886960" y="1414093"/>
            <a:ext cx="7028206" cy="24150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2"/>
          <p:cNvSpPr txBox="1"/>
          <p:nvPr/>
        </p:nvSpPr>
        <p:spPr>
          <a:xfrm>
            <a:off x="1051205" y="330342"/>
            <a:ext cx="7280700" cy="988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Esquema Seguridad</a:t>
            </a:r>
            <a:endParaRPr b="0" i="0" sz="4400" u="none" cap="none" strike="noStrike">
              <a:solidFill>
                <a:srgbClr val="000000"/>
              </a:solidFill>
              <a:latin typeface="Arial"/>
              <a:ea typeface="Arial"/>
              <a:cs typeface="Arial"/>
              <a:sym typeface="Arial"/>
            </a:endParaRPr>
          </a:p>
        </p:txBody>
      </p:sp>
      <p:sp>
        <p:nvSpPr>
          <p:cNvPr id="245" name="Google Shape;245;p32"/>
          <p:cNvSpPr txBox="1"/>
          <p:nvPr/>
        </p:nvSpPr>
        <p:spPr>
          <a:xfrm>
            <a:off x="223521" y="1551563"/>
            <a:ext cx="3688079" cy="375487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Otro aspecto fundamental de nuestra estrategia de seguridad es la implementación de un sistema de control de acceso basado en roles (RBAC). Este sistema restringe el acceso a la información y a las funcionalidades del sistema, de manera que solo un número muy limitado de usuarios, específicamente los administradores, tienen permisos para realizar acciones críticas. Esta segregación de privilegios no solo minimiza el riesgo de accesos no autorizados, sino que también permite una gestión más efectiva y segura de las tareas administrativas, asegurando que cada usuario solo tenga acceso a la información y a las funciones necesarias para su rol específico.</a:t>
            </a:r>
            <a:endParaRPr b="0" i="0" sz="1400" u="none" cap="none" strike="noStrike">
              <a:solidFill>
                <a:srgbClr val="000000"/>
              </a:solidFill>
              <a:latin typeface="Arial"/>
              <a:ea typeface="Arial"/>
              <a:cs typeface="Arial"/>
              <a:sym typeface="Arial"/>
            </a:endParaRPr>
          </a:p>
        </p:txBody>
      </p:sp>
      <p:pic>
        <p:nvPicPr>
          <p:cNvPr id="246" name="Google Shape;246;p32"/>
          <p:cNvPicPr preferRelativeResize="0"/>
          <p:nvPr/>
        </p:nvPicPr>
        <p:blipFill rotWithShape="1">
          <a:blip r:embed="rId3">
            <a:alphaModFix/>
          </a:blip>
          <a:srcRect b="0" l="0" r="35591" t="0"/>
          <a:stretch/>
        </p:blipFill>
        <p:spPr>
          <a:xfrm>
            <a:off x="3911600" y="1445094"/>
            <a:ext cx="3129280" cy="2214648"/>
          </a:xfrm>
          <a:prstGeom prst="rect">
            <a:avLst/>
          </a:prstGeom>
          <a:noFill/>
          <a:ln>
            <a:noFill/>
          </a:ln>
        </p:spPr>
      </p:pic>
      <p:pic>
        <p:nvPicPr>
          <p:cNvPr id="247" name="Google Shape;247;p32"/>
          <p:cNvPicPr preferRelativeResize="0"/>
          <p:nvPr/>
        </p:nvPicPr>
        <p:blipFill rotWithShape="1">
          <a:blip r:embed="rId4">
            <a:alphaModFix/>
          </a:blip>
          <a:srcRect b="0" l="0" r="0" t="0"/>
          <a:stretch/>
        </p:blipFill>
        <p:spPr>
          <a:xfrm>
            <a:off x="3996067" y="3786294"/>
            <a:ext cx="6089625" cy="3015251"/>
          </a:xfrm>
          <a:prstGeom prst="rect">
            <a:avLst/>
          </a:prstGeom>
          <a:noFill/>
          <a:ln>
            <a:noFill/>
          </a:ln>
        </p:spPr>
      </p:pic>
      <p:sp>
        <p:nvSpPr>
          <p:cNvPr id="248" name="Google Shape;248;p32"/>
          <p:cNvSpPr txBox="1"/>
          <p:nvPr/>
        </p:nvSpPr>
        <p:spPr>
          <a:xfrm>
            <a:off x="7352653" y="1706880"/>
            <a:ext cx="3945268"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El código desarrollado en React valida las credenciales del usuario y, en función del rol asignado, redirige a la interfaz correspondiente. Esta lógica de autenticación se gestionará en el backend, que </a:t>
            </a:r>
            <a:r>
              <a:rPr b="1" i="0" lang="es-CO" sz="1400" u="none" cap="none" strike="noStrike">
                <a:solidFill>
                  <a:srgbClr val="000000"/>
                </a:solidFill>
                <a:latin typeface="Arial"/>
                <a:ea typeface="Arial"/>
                <a:cs typeface="Arial"/>
                <a:sym typeface="Arial"/>
              </a:rPr>
              <a:t>actualmente está en desarrollo.</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3"/>
          <p:cNvSpPr txBox="1"/>
          <p:nvPr/>
        </p:nvSpPr>
        <p:spPr>
          <a:xfrm>
            <a:off x="690750" y="2636250"/>
            <a:ext cx="545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33"/>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CO" sz="1100" u="none" cap="none" strike="noStrike">
                <a:solidFill>
                  <a:srgbClr val="FFFFFF"/>
                </a:solidFill>
                <a:latin typeface="Arial"/>
                <a:ea typeface="Arial"/>
                <a:cs typeface="Arial"/>
                <a:sym typeface="Arial"/>
              </a:rPr>
              <a:t>Problema</a:t>
            </a:r>
            <a:endParaRPr b="0" i="0" sz="1400" u="none" cap="none" strike="noStrike">
              <a:solidFill>
                <a:srgbClr val="000000"/>
              </a:solidFill>
              <a:latin typeface="Arial"/>
              <a:ea typeface="Arial"/>
              <a:cs typeface="Arial"/>
              <a:sym typeface="Arial"/>
            </a:endParaRPr>
          </a:p>
        </p:txBody>
      </p:sp>
      <p:sp>
        <p:nvSpPr>
          <p:cNvPr id="255" name="Google Shape;255;p33"/>
          <p:cNvSpPr txBox="1"/>
          <p:nvPr/>
        </p:nvSpPr>
        <p:spPr>
          <a:xfrm>
            <a:off x="690750" y="583121"/>
            <a:ext cx="4796100" cy="683234"/>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600"/>
              <a:buFont typeface="Arial"/>
              <a:buNone/>
            </a:pPr>
            <a:r>
              <a:rPr b="0" i="0" lang="es-CO" sz="3600" u="none" cap="none" strike="noStrike">
                <a:solidFill>
                  <a:srgbClr val="38AA00"/>
                </a:solidFill>
                <a:latin typeface="Arial"/>
                <a:ea typeface="Arial"/>
                <a:cs typeface="Arial"/>
                <a:sym typeface="Arial"/>
              </a:rPr>
              <a:t>Casos de Uso</a:t>
            </a:r>
            <a:endParaRPr b="0" i="0" sz="3600" u="none" cap="none" strike="noStrike">
              <a:solidFill>
                <a:srgbClr val="38AA00"/>
              </a:solidFill>
              <a:latin typeface="Arial"/>
              <a:ea typeface="Arial"/>
              <a:cs typeface="Arial"/>
              <a:sym typeface="Arial"/>
            </a:endParaRPr>
          </a:p>
        </p:txBody>
      </p:sp>
      <p:pic>
        <p:nvPicPr>
          <p:cNvPr id="256" name="Google Shape;256;p33"/>
          <p:cNvPicPr preferRelativeResize="0"/>
          <p:nvPr/>
        </p:nvPicPr>
        <p:blipFill>
          <a:blip r:embed="rId3">
            <a:alphaModFix/>
          </a:blip>
          <a:stretch>
            <a:fillRect/>
          </a:stretch>
        </p:blipFill>
        <p:spPr>
          <a:xfrm>
            <a:off x="2012825" y="1386050"/>
            <a:ext cx="8981253" cy="5210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4"/>
          <p:cNvSpPr txBox="1"/>
          <p:nvPr/>
        </p:nvSpPr>
        <p:spPr>
          <a:xfrm>
            <a:off x="690750" y="2636250"/>
            <a:ext cx="545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4"/>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CO" sz="1100" u="none" cap="none" strike="noStrike">
                <a:solidFill>
                  <a:srgbClr val="FFFFFF"/>
                </a:solidFill>
                <a:latin typeface="Arial"/>
                <a:ea typeface="Arial"/>
                <a:cs typeface="Arial"/>
                <a:sym typeface="Arial"/>
              </a:rPr>
              <a:t>Problema</a:t>
            </a:r>
            <a:endParaRPr b="0" i="0" sz="1400" u="none" cap="none" strike="noStrike">
              <a:solidFill>
                <a:srgbClr val="000000"/>
              </a:solidFill>
              <a:latin typeface="Arial"/>
              <a:ea typeface="Arial"/>
              <a:cs typeface="Arial"/>
              <a:sym typeface="Arial"/>
            </a:endParaRPr>
          </a:p>
        </p:txBody>
      </p:sp>
      <p:sp>
        <p:nvSpPr>
          <p:cNvPr id="263" name="Google Shape;263;p34"/>
          <p:cNvSpPr txBox="1"/>
          <p:nvPr/>
        </p:nvSpPr>
        <p:spPr>
          <a:xfrm>
            <a:off x="690750" y="583121"/>
            <a:ext cx="3000000" cy="1181832"/>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600"/>
              <a:buFont typeface="Arial"/>
              <a:buNone/>
            </a:pPr>
            <a:r>
              <a:rPr b="0" i="0" lang="es-CO" sz="3600" u="none" cap="none" strike="noStrike">
                <a:solidFill>
                  <a:srgbClr val="38AA00"/>
                </a:solidFill>
                <a:latin typeface="Arial"/>
                <a:ea typeface="Arial"/>
                <a:cs typeface="Arial"/>
                <a:sym typeface="Arial"/>
              </a:rPr>
              <a:t>Modelo relacional</a:t>
            </a:r>
            <a:endParaRPr b="0" i="0" sz="3600" u="none" cap="none" strike="noStrike">
              <a:solidFill>
                <a:srgbClr val="38AA00"/>
              </a:solidFill>
              <a:latin typeface="Arial"/>
              <a:ea typeface="Arial"/>
              <a:cs typeface="Arial"/>
              <a:sym typeface="Arial"/>
            </a:endParaRPr>
          </a:p>
        </p:txBody>
      </p:sp>
      <p:pic>
        <p:nvPicPr>
          <p:cNvPr id="264" name="Google Shape;264;p34"/>
          <p:cNvPicPr preferRelativeResize="0"/>
          <p:nvPr/>
        </p:nvPicPr>
        <p:blipFill rotWithShape="1">
          <a:blip r:embed="rId3">
            <a:alphaModFix/>
          </a:blip>
          <a:srcRect b="0" l="0" r="0" t="0"/>
          <a:stretch/>
        </p:blipFill>
        <p:spPr>
          <a:xfrm>
            <a:off x="3993860" y="685106"/>
            <a:ext cx="6724940" cy="5776653"/>
          </a:xfrm>
          <a:prstGeom prst="rect">
            <a:avLst/>
          </a:prstGeom>
          <a:noFill/>
          <a:ln>
            <a:noFill/>
          </a:ln>
        </p:spPr>
      </p:pic>
      <p:pic>
        <p:nvPicPr>
          <p:cNvPr id="265" name="Google Shape;265;p34"/>
          <p:cNvPicPr preferRelativeResize="0"/>
          <p:nvPr/>
        </p:nvPicPr>
        <p:blipFill rotWithShape="1">
          <a:blip r:embed="rId4">
            <a:alphaModFix/>
          </a:blip>
          <a:srcRect b="0" l="0" r="0" t="0"/>
          <a:stretch/>
        </p:blipFill>
        <p:spPr>
          <a:xfrm>
            <a:off x="897508" y="1840560"/>
            <a:ext cx="1963198" cy="1980991"/>
          </a:xfrm>
          <a:prstGeom prst="rect">
            <a:avLst/>
          </a:prstGeom>
          <a:noFill/>
          <a:ln>
            <a:noFill/>
          </a:ln>
        </p:spPr>
      </p:pic>
      <p:sp>
        <p:nvSpPr>
          <p:cNvPr id="266" name="Google Shape;266;p34"/>
          <p:cNvSpPr txBox="1"/>
          <p:nvPr/>
        </p:nvSpPr>
        <p:spPr>
          <a:xfrm>
            <a:off x="293167" y="6537366"/>
            <a:ext cx="74013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https://drive.google.com/drive/folders/1NZt65mdnj6-oU5bHy3LmaaI7lLtQK53j?usp=sharing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p6"/>
          <p:cNvSpPr txBox="1"/>
          <p:nvPr/>
        </p:nvSpPr>
        <p:spPr>
          <a:xfrm>
            <a:off x="690750" y="2636250"/>
            <a:ext cx="545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6"/>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CO" sz="1100" u="none" cap="none" strike="noStrike">
                <a:solidFill>
                  <a:srgbClr val="FFFFFF"/>
                </a:solidFill>
                <a:latin typeface="Arial"/>
                <a:ea typeface="Arial"/>
                <a:cs typeface="Arial"/>
                <a:sym typeface="Arial"/>
              </a:rPr>
              <a:t>Problema</a:t>
            </a:r>
            <a:endParaRPr b="0" i="0" sz="1400" u="none" cap="none" strike="noStrike">
              <a:solidFill>
                <a:srgbClr val="000000"/>
              </a:solidFill>
              <a:latin typeface="Arial"/>
              <a:ea typeface="Arial"/>
              <a:cs typeface="Arial"/>
              <a:sym typeface="Arial"/>
            </a:endParaRPr>
          </a:p>
        </p:txBody>
      </p:sp>
      <p:sp>
        <p:nvSpPr>
          <p:cNvPr id="273" name="Google Shape;273;p6"/>
          <p:cNvSpPr txBox="1"/>
          <p:nvPr/>
        </p:nvSpPr>
        <p:spPr>
          <a:xfrm>
            <a:off x="690750" y="583121"/>
            <a:ext cx="4796100" cy="683234"/>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600"/>
              <a:buFont typeface="Arial"/>
              <a:buNone/>
            </a:pPr>
            <a:r>
              <a:rPr b="0" i="0" lang="es-CO" sz="3600" u="none" cap="none" strike="noStrike">
                <a:solidFill>
                  <a:srgbClr val="38AA00"/>
                </a:solidFill>
                <a:latin typeface="Arial"/>
                <a:ea typeface="Arial"/>
                <a:cs typeface="Arial"/>
                <a:sym typeface="Arial"/>
              </a:rPr>
              <a:t>Diagrama de  Clases</a:t>
            </a:r>
            <a:endParaRPr b="0" i="0" sz="3600" u="none" cap="none" strike="noStrike">
              <a:solidFill>
                <a:srgbClr val="38AA00"/>
              </a:solidFill>
              <a:latin typeface="Arial"/>
              <a:ea typeface="Arial"/>
              <a:cs typeface="Arial"/>
              <a:sym typeface="Arial"/>
            </a:endParaRPr>
          </a:p>
        </p:txBody>
      </p:sp>
      <p:pic>
        <p:nvPicPr>
          <p:cNvPr id="274" name="Google Shape;274;p6"/>
          <p:cNvPicPr preferRelativeResize="0"/>
          <p:nvPr/>
        </p:nvPicPr>
        <p:blipFill rotWithShape="1">
          <a:blip r:embed="rId4">
            <a:alphaModFix/>
          </a:blip>
          <a:srcRect b="0" l="0" r="0" t="0"/>
          <a:stretch/>
        </p:blipFill>
        <p:spPr>
          <a:xfrm>
            <a:off x="1163808" y="1993386"/>
            <a:ext cx="10337442" cy="36563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5"/>
          <p:cNvSpPr txBox="1"/>
          <p:nvPr/>
        </p:nvSpPr>
        <p:spPr>
          <a:xfrm>
            <a:off x="705650" y="1935900"/>
            <a:ext cx="6944700" cy="75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280" name="Google Shape;280;p35"/>
          <p:cNvSpPr txBox="1"/>
          <p:nvPr/>
        </p:nvSpPr>
        <p:spPr>
          <a:xfrm>
            <a:off x="348774" y="52807"/>
            <a:ext cx="6481200" cy="1403431"/>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Requerimientos no funcionales y funcionales</a:t>
            </a:r>
            <a:endParaRPr b="0" i="0" sz="4400" u="none" cap="none" strike="noStrike">
              <a:solidFill>
                <a:srgbClr val="38AA00"/>
              </a:solidFill>
              <a:latin typeface="Arial"/>
              <a:ea typeface="Arial"/>
              <a:cs typeface="Arial"/>
              <a:sym typeface="Arial"/>
            </a:endParaRPr>
          </a:p>
        </p:txBody>
      </p:sp>
      <p:pic>
        <p:nvPicPr>
          <p:cNvPr id="281" name="Google Shape;281;p35"/>
          <p:cNvPicPr preferRelativeResize="0"/>
          <p:nvPr/>
        </p:nvPicPr>
        <p:blipFill rotWithShape="1">
          <a:blip r:embed="rId3">
            <a:alphaModFix/>
          </a:blip>
          <a:srcRect b="0" l="0" r="0" t="0"/>
          <a:stretch/>
        </p:blipFill>
        <p:spPr>
          <a:xfrm>
            <a:off x="348774" y="1456238"/>
            <a:ext cx="6820852" cy="2638793"/>
          </a:xfrm>
          <a:prstGeom prst="rect">
            <a:avLst/>
          </a:prstGeom>
          <a:noFill/>
          <a:ln>
            <a:noFill/>
          </a:ln>
        </p:spPr>
      </p:pic>
      <p:pic>
        <p:nvPicPr>
          <p:cNvPr id="282" name="Google Shape;282;p35"/>
          <p:cNvPicPr preferRelativeResize="0"/>
          <p:nvPr/>
        </p:nvPicPr>
        <p:blipFill rotWithShape="1">
          <a:blip r:embed="rId4">
            <a:alphaModFix/>
          </a:blip>
          <a:srcRect b="0" l="0" r="0" t="0"/>
          <a:stretch/>
        </p:blipFill>
        <p:spPr>
          <a:xfrm>
            <a:off x="348774" y="4342856"/>
            <a:ext cx="6916115" cy="1924319"/>
          </a:xfrm>
          <a:prstGeom prst="rect">
            <a:avLst/>
          </a:prstGeom>
          <a:noFill/>
          <a:ln>
            <a:noFill/>
          </a:ln>
        </p:spPr>
      </p:pic>
      <p:sp>
        <p:nvSpPr>
          <p:cNvPr id="283" name="Google Shape;283;p35"/>
          <p:cNvSpPr txBox="1"/>
          <p:nvPr/>
        </p:nvSpPr>
        <p:spPr>
          <a:xfrm>
            <a:off x="262089" y="6438896"/>
            <a:ext cx="699422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https://docs.google.com/document/d/125adfzhpcMjOVRc8nUwSWEvuPrFmR_xQ/edit</a:t>
            </a:r>
            <a:endParaRPr/>
          </a:p>
        </p:txBody>
      </p:sp>
      <p:pic>
        <p:nvPicPr>
          <p:cNvPr id="284" name="Google Shape;284;p35"/>
          <p:cNvPicPr preferRelativeResize="0"/>
          <p:nvPr/>
        </p:nvPicPr>
        <p:blipFill rotWithShape="1">
          <a:blip r:embed="rId5">
            <a:alphaModFix/>
          </a:blip>
          <a:srcRect b="0" l="0" r="0" t="0"/>
          <a:stretch/>
        </p:blipFill>
        <p:spPr>
          <a:xfrm>
            <a:off x="8007226" y="1935900"/>
            <a:ext cx="3134162" cy="315321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6"/>
          <p:cNvSpPr txBox="1"/>
          <p:nvPr/>
        </p:nvSpPr>
        <p:spPr>
          <a:xfrm>
            <a:off x="705650" y="1935900"/>
            <a:ext cx="6944700" cy="75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290" name="Google Shape;290;p36"/>
          <p:cNvSpPr txBox="1"/>
          <p:nvPr/>
        </p:nvSpPr>
        <p:spPr>
          <a:xfrm>
            <a:off x="937400" y="452601"/>
            <a:ext cx="6481200" cy="794033"/>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Recolección de datos</a:t>
            </a:r>
            <a:endParaRPr b="0" i="0" sz="4400" u="none" cap="none" strike="noStrike">
              <a:solidFill>
                <a:srgbClr val="38AA00"/>
              </a:solidFill>
              <a:latin typeface="Arial"/>
              <a:ea typeface="Arial"/>
              <a:cs typeface="Arial"/>
              <a:sym typeface="Arial"/>
            </a:endParaRPr>
          </a:p>
        </p:txBody>
      </p:sp>
      <p:pic>
        <p:nvPicPr>
          <p:cNvPr id="291" name="Google Shape;291;p36"/>
          <p:cNvPicPr preferRelativeResize="0"/>
          <p:nvPr/>
        </p:nvPicPr>
        <p:blipFill rotWithShape="1">
          <a:blip r:embed="rId3">
            <a:alphaModFix/>
          </a:blip>
          <a:srcRect b="0" l="0" r="0" t="0"/>
          <a:stretch/>
        </p:blipFill>
        <p:spPr>
          <a:xfrm>
            <a:off x="206734" y="1246634"/>
            <a:ext cx="7009223" cy="5258880"/>
          </a:xfrm>
          <a:prstGeom prst="rect">
            <a:avLst/>
          </a:prstGeom>
          <a:noFill/>
          <a:ln>
            <a:noFill/>
          </a:ln>
        </p:spPr>
      </p:pic>
      <p:sp>
        <p:nvSpPr>
          <p:cNvPr id="292" name="Google Shape;292;p36"/>
          <p:cNvSpPr txBox="1"/>
          <p:nvPr/>
        </p:nvSpPr>
        <p:spPr>
          <a:xfrm>
            <a:off x="1513840" y="6505514"/>
            <a:ext cx="764824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https://drive.google.com/drive/folders/1TDKi7pdkhukfyLzCPeDvwKKSQPfFBiRG?usp=sharing</a:t>
            </a:r>
            <a:endParaRPr/>
          </a:p>
        </p:txBody>
      </p:sp>
      <p:pic>
        <p:nvPicPr>
          <p:cNvPr id="293" name="Google Shape;293;p36"/>
          <p:cNvPicPr preferRelativeResize="0"/>
          <p:nvPr/>
        </p:nvPicPr>
        <p:blipFill rotWithShape="1">
          <a:blip r:embed="rId4">
            <a:alphaModFix/>
          </a:blip>
          <a:srcRect b="0" l="0" r="0" t="0"/>
          <a:stretch/>
        </p:blipFill>
        <p:spPr>
          <a:xfrm>
            <a:off x="7418600" y="1954965"/>
            <a:ext cx="3086531" cy="310558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g2d33ca0c11a_7_25"/>
          <p:cNvSpPr txBox="1"/>
          <p:nvPr/>
        </p:nvSpPr>
        <p:spPr>
          <a:xfrm>
            <a:off x="705650" y="1935900"/>
            <a:ext cx="879900" cy="115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299" name="Google Shape;299;g2d33ca0c11a_7_25"/>
          <p:cNvSpPr txBox="1"/>
          <p:nvPr/>
        </p:nvSpPr>
        <p:spPr>
          <a:xfrm>
            <a:off x="937400" y="452601"/>
            <a:ext cx="6481200" cy="1403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Front-End</a:t>
            </a:r>
            <a:endParaRPr b="0" i="0" sz="4400" u="none" cap="none" strike="noStrike">
              <a:solidFill>
                <a:srgbClr val="38AA00"/>
              </a:solidFill>
              <a:latin typeface="Arial"/>
              <a:ea typeface="Arial"/>
              <a:cs typeface="Arial"/>
              <a:sym typeface="Arial"/>
            </a:endParaRPr>
          </a:p>
          <a:p>
            <a:pPr indent="0" lvl="0" marL="0" marR="0" rtl="0" algn="l">
              <a:lnSpc>
                <a:spcPct val="90000"/>
              </a:lnSpc>
              <a:spcBef>
                <a:spcPts val="0"/>
              </a:spcBef>
              <a:spcAft>
                <a:spcPts val="0"/>
              </a:spcAft>
              <a:buClr>
                <a:srgbClr val="38AA00"/>
              </a:buClr>
              <a:buSzPts val="4400"/>
              <a:buFont typeface="Work Sans Light"/>
              <a:buNone/>
            </a:pPr>
            <a:r>
              <a:rPr lang="es-CO" sz="4400">
                <a:solidFill>
                  <a:srgbClr val="38AA00"/>
                </a:solidFill>
              </a:rPr>
              <a:t>Login  y registro</a:t>
            </a:r>
            <a:endParaRPr sz="4400">
              <a:solidFill>
                <a:srgbClr val="38AA00"/>
              </a:solidFill>
            </a:endParaRPr>
          </a:p>
        </p:txBody>
      </p:sp>
      <p:pic>
        <p:nvPicPr>
          <p:cNvPr id="300" name="Google Shape;300;g2d33ca0c11a_7_25"/>
          <p:cNvPicPr preferRelativeResize="0"/>
          <p:nvPr/>
        </p:nvPicPr>
        <p:blipFill rotWithShape="1">
          <a:blip r:embed="rId4">
            <a:alphaModFix/>
          </a:blip>
          <a:srcRect b="0" l="24776" r="21778" t="0"/>
          <a:stretch/>
        </p:blipFill>
        <p:spPr>
          <a:xfrm>
            <a:off x="305450" y="1910175"/>
            <a:ext cx="5291327" cy="4696900"/>
          </a:xfrm>
          <a:prstGeom prst="rect">
            <a:avLst/>
          </a:prstGeom>
          <a:noFill/>
          <a:ln>
            <a:noFill/>
          </a:ln>
        </p:spPr>
      </p:pic>
      <p:pic>
        <p:nvPicPr>
          <p:cNvPr id="301" name="Google Shape;301;g2d33ca0c11a_7_25"/>
          <p:cNvPicPr preferRelativeResize="0"/>
          <p:nvPr/>
        </p:nvPicPr>
        <p:blipFill>
          <a:blip r:embed="rId5">
            <a:alphaModFix/>
          </a:blip>
          <a:stretch>
            <a:fillRect/>
          </a:stretch>
        </p:blipFill>
        <p:spPr>
          <a:xfrm>
            <a:off x="5851975" y="1856300"/>
            <a:ext cx="5904451" cy="4804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g2d33ca0c11a_7_31"/>
          <p:cNvSpPr txBox="1"/>
          <p:nvPr/>
        </p:nvSpPr>
        <p:spPr>
          <a:xfrm>
            <a:off x="705650" y="1935900"/>
            <a:ext cx="879900" cy="115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307" name="Google Shape;307;g2d33ca0c11a_7_31"/>
          <p:cNvSpPr txBox="1"/>
          <p:nvPr/>
        </p:nvSpPr>
        <p:spPr>
          <a:xfrm>
            <a:off x="937400" y="452601"/>
            <a:ext cx="6481200" cy="1403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Front-End</a:t>
            </a:r>
            <a:endParaRPr b="0" i="0" sz="4400" u="none" cap="none" strike="noStrike">
              <a:solidFill>
                <a:srgbClr val="38AA00"/>
              </a:solidFill>
              <a:latin typeface="Arial"/>
              <a:ea typeface="Arial"/>
              <a:cs typeface="Arial"/>
              <a:sym typeface="Arial"/>
            </a:endParaRPr>
          </a:p>
          <a:p>
            <a:pPr indent="0" lvl="0" marL="0" marR="0" rtl="0" algn="l">
              <a:lnSpc>
                <a:spcPct val="90000"/>
              </a:lnSpc>
              <a:spcBef>
                <a:spcPts val="0"/>
              </a:spcBef>
              <a:spcAft>
                <a:spcPts val="0"/>
              </a:spcAft>
              <a:buClr>
                <a:srgbClr val="38AA00"/>
              </a:buClr>
              <a:buSzPts val="4400"/>
              <a:buFont typeface="Work Sans Light"/>
              <a:buNone/>
            </a:pPr>
            <a:r>
              <a:rPr lang="es-CO" sz="4400">
                <a:solidFill>
                  <a:srgbClr val="38AA00"/>
                </a:solidFill>
              </a:rPr>
              <a:t>Index admin</a:t>
            </a:r>
            <a:endParaRPr sz="4400">
              <a:solidFill>
                <a:srgbClr val="38AA00"/>
              </a:solidFill>
            </a:endParaRPr>
          </a:p>
        </p:txBody>
      </p:sp>
      <p:pic>
        <p:nvPicPr>
          <p:cNvPr id="308" name="Google Shape;308;g2d33ca0c11a_7_31"/>
          <p:cNvPicPr preferRelativeResize="0"/>
          <p:nvPr/>
        </p:nvPicPr>
        <p:blipFill>
          <a:blip r:embed="rId4">
            <a:alphaModFix/>
          </a:blip>
          <a:stretch>
            <a:fillRect/>
          </a:stretch>
        </p:blipFill>
        <p:spPr>
          <a:xfrm>
            <a:off x="1346050" y="2099151"/>
            <a:ext cx="10301647" cy="46954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cxnSp>
        <p:nvCxnSpPr>
          <p:cNvPr id="108" name="Google Shape;108;p2"/>
          <p:cNvCxnSpPr/>
          <p:nvPr/>
        </p:nvCxnSpPr>
        <p:spPr>
          <a:xfrm flipH="1" rot="10800000">
            <a:off x="4985399" y="3180134"/>
            <a:ext cx="2221200" cy="18900"/>
          </a:xfrm>
          <a:prstGeom prst="straightConnector1">
            <a:avLst/>
          </a:prstGeom>
          <a:noFill/>
          <a:ln cap="flat" cmpd="sng" w="9525">
            <a:solidFill>
              <a:srgbClr val="38AA00"/>
            </a:solidFill>
            <a:prstDash val="solid"/>
            <a:miter lim="800000"/>
            <a:headEnd len="sm" w="sm" type="none"/>
            <a:tailEnd len="sm" w="sm" type="none"/>
          </a:ln>
        </p:spPr>
      </p:cxnSp>
      <p:sp>
        <p:nvSpPr>
          <p:cNvPr id="109" name="Google Shape;109;p2"/>
          <p:cNvSpPr txBox="1"/>
          <p:nvPr/>
        </p:nvSpPr>
        <p:spPr>
          <a:xfrm>
            <a:off x="2954850" y="3463725"/>
            <a:ext cx="6282300" cy="25242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1200"/>
              </a:spcBef>
              <a:spcAft>
                <a:spcPts val="0"/>
              </a:spcAft>
              <a:buClr>
                <a:schemeClr val="dk1"/>
              </a:buClr>
              <a:buSzPts val="1100"/>
              <a:buFont typeface="Arial"/>
              <a:buNone/>
            </a:pPr>
            <a:r>
              <a:rPr b="0" i="0" lang="es-CO" sz="1600" u="none" cap="none" strike="noStrike">
                <a:solidFill>
                  <a:schemeClr val="dk1"/>
                </a:solidFill>
                <a:latin typeface="Work Sans Light"/>
                <a:ea typeface="Work Sans Light"/>
                <a:cs typeface="Work Sans Light"/>
                <a:sym typeface="Work Sans Light"/>
              </a:rPr>
              <a:t>Autores del proyecto:</a:t>
            </a:r>
            <a:endParaRPr b="0" i="0" sz="1600" u="none" cap="none" strike="noStrike">
              <a:solidFill>
                <a:schemeClr val="dk1"/>
              </a:solidFill>
              <a:latin typeface="Work Sans Light"/>
              <a:ea typeface="Work Sans Light"/>
              <a:cs typeface="Work Sans Light"/>
              <a:sym typeface="Work Sans Light"/>
            </a:endParaRPr>
          </a:p>
          <a:p>
            <a:pPr indent="0" lvl="0" marL="0" marR="0" rtl="0" algn="ctr">
              <a:lnSpc>
                <a:spcPct val="115000"/>
              </a:lnSpc>
              <a:spcBef>
                <a:spcPts val="1200"/>
              </a:spcBef>
              <a:spcAft>
                <a:spcPts val="0"/>
              </a:spcAft>
              <a:buClr>
                <a:schemeClr val="dk1"/>
              </a:buClr>
              <a:buSzPts val="1100"/>
              <a:buFont typeface="Arial"/>
              <a:buNone/>
            </a:pPr>
            <a:r>
              <a:rPr b="0" i="0" lang="es-CO" sz="1600" u="none" cap="none" strike="noStrike">
                <a:solidFill>
                  <a:schemeClr val="dk1"/>
                </a:solidFill>
                <a:latin typeface="Work Sans Light"/>
                <a:ea typeface="Work Sans Light"/>
                <a:cs typeface="Work Sans Light"/>
                <a:sym typeface="Work Sans Light"/>
              </a:rPr>
              <a:t>Jair Tellez </a:t>
            </a:r>
            <a:endParaRPr b="0" i="0" sz="1600" u="none" cap="none" strike="noStrike">
              <a:solidFill>
                <a:schemeClr val="dk1"/>
              </a:solidFill>
              <a:latin typeface="Work Sans Light"/>
              <a:ea typeface="Work Sans Light"/>
              <a:cs typeface="Work Sans Light"/>
              <a:sym typeface="Work Sans Light"/>
            </a:endParaRPr>
          </a:p>
          <a:p>
            <a:pPr indent="0" lvl="0" marL="0" marR="0" rtl="0" algn="ctr">
              <a:lnSpc>
                <a:spcPct val="115000"/>
              </a:lnSpc>
              <a:spcBef>
                <a:spcPts val="1200"/>
              </a:spcBef>
              <a:spcAft>
                <a:spcPts val="0"/>
              </a:spcAft>
              <a:buClr>
                <a:schemeClr val="dk1"/>
              </a:buClr>
              <a:buSzPts val="1100"/>
              <a:buFont typeface="Arial"/>
              <a:buNone/>
            </a:pPr>
            <a:r>
              <a:rPr b="0" i="0" lang="es-CO" sz="1600" u="none" cap="none" strike="noStrike">
                <a:solidFill>
                  <a:schemeClr val="dk1"/>
                </a:solidFill>
                <a:latin typeface="Work Sans Light"/>
                <a:ea typeface="Work Sans Light"/>
                <a:cs typeface="Work Sans Light"/>
                <a:sym typeface="Work Sans Light"/>
              </a:rPr>
              <a:t>Johana Rincon </a:t>
            </a:r>
            <a:endParaRPr b="0" i="0" sz="1600" u="none" cap="none" strike="noStrike">
              <a:solidFill>
                <a:schemeClr val="dk1"/>
              </a:solidFill>
              <a:latin typeface="Work Sans Light"/>
              <a:ea typeface="Work Sans Light"/>
              <a:cs typeface="Work Sans Light"/>
              <a:sym typeface="Work Sans Light"/>
            </a:endParaRPr>
          </a:p>
          <a:p>
            <a:pPr indent="0" lvl="0" marL="0" marR="0" rtl="0" algn="ctr">
              <a:lnSpc>
                <a:spcPct val="115000"/>
              </a:lnSpc>
              <a:spcBef>
                <a:spcPts val="1200"/>
              </a:spcBef>
              <a:spcAft>
                <a:spcPts val="0"/>
              </a:spcAft>
              <a:buClr>
                <a:schemeClr val="dk1"/>
              </a:buClr>
              <a:buSzPts val="1100"/>
              <a:buFont typeface="Arial"/>
              <a:buNone/>
            </a:pPr>
            <a:r>
              <a:rPr b="0" i="0" lang="es-CO" sz="1600" u="none" cap="none" strike="noStrike">
                <a:solidFill>
                  <a:schemeClr val="dk1"/>
                </a:solidFill>
                <a:latin typeface="Work Sans Light"/>
                <a:ea typeface="Work Sans Light"/>
                <a:cs typeface="Work Sans Light"/>
                <a:sym typeface="Work Sans Light"/>
              </a:rPr>
              <a:t>Lyahn Vargas</a:t>
            </a:r>
            <a:endParaRPr b="0" i="0" sz="1600" u="none" cap="none" strike="noStrike">
              <a:solidFill>
                <a:schemeClr val="dk1"/>
              </a:solidFill>
              <a:latin typeface="Work Sans Light"/>
              <a:ea typeface="Work Sans Light"/>
              <a:cs typeface="Work Sans Light"/>
              <a:sym typeface="Work Sans Light"/>
            </a:endParaRPr>
          </a:p>
          <a:p>
            <a:pPr indent="0" lvl="0" marL="0" marR="0" rtl="0" algn="ctr">
              <a:lnSpc>
                <a:spcPct val="115000"/>
              </a:lnSpc>
              <a:spcBef>
                <a:spcPts val="1200"/>
              </a:spcBef>
              <a:spcAft>
                <a:spcPts val="0"/>
              </a:spcAft>
              <a:buClr>
                <a:schemeClr val="dk1"/>
              </a:buClr>
              <a:buSzPts val="1100"/>
              <a:buFont typeface="Arial"/>
              <a:buNone/>
            </a:pPr>
            <a:r>
              <a:rPr b="0" i="0" lang="es-CO" sz="1600" u="none" cap="none" strike="noStrike">
                <a:solidFill>
                  <a:schemeClr val="dk1"/>
                </a:solidFill>
                <a:latin typeface="Work Sans Light"/>
                <a:ea typeface="Work Sans Light"/>
                <a:cs typeface="Work Sans Light"/>
                <a:sym typeface="Work Sans Light"/>
              </a:rPr>
              <a:t> Carol Rojas </a:t>
            </a:r>
            <a:endParaRPr b="0" i="0" sz="1600" u="none" cap="none" strike="noStrike">
              <a:solidFill>
                <a:schemeClr val="dk1"/>
              </a:solidFill>
              <a:latin typeface="Work Sans Light"/>
              <a:ea typeface="Work Sans Light"/>
              <a:cs typeface="Work Sans Light"/>
              <a:sym typeface="Work Sans Light"/>
            </a:endParaRPr>
          </a:p>
          <a:p>
            <a:pPr indent="0" lvl="0" marL="0" marR="0" rtl="0" algn="ctr">
              <a:lnSpc>
                <a:spcPct val="115000"/>
              </a:lnSpc>
              <a:spcBef>
                <a:spcPts val="1200"/>
              </a:spcBef>
              <a:spcAft>
                <a:spcPts val="1200"/>
              </a:spcAft>
              <a:buClr>
                <a:schemeClr val="dk1"/>
              </a:buClr>
              <a:buSzPts val="1100"/>
              <a:buFont typeface="Arial"/>
              <a:buNone/>
            </a:pPr>
            <a:r>
              <a:rPr b="0" i="0" lang="es-CO" sz="1600" u="none" cap="none" strike="noStrike">
                <a:solidFill>
                  <a:schemeClr val="dk1"/>
                </a:solidFill>
                <a:latin typeface="Work Sans Light"/>
                <a:ea typeface="Work Sans Light"/>
                <a:cs typeface="Work Sans Light"/>
                <a:sym typeface="Work Sans Light"/>
              </a:rPr>
              <a:t>Andres Silva</a:t>
            </a:r>
            <a:endParaRPr b="0" i="0" sz="1600" u="none" cap="none" strike="noStrike">
              <a:solidFill>
                <a:schemeClr val="dk1"/>
              </a:solidFill>
              <a:latin typeface="Work Sans Light"/>
              <a:ea typeface="Work Sans Light"/>
              <a:cs typeface="Work Sans Light"/>
              <a:sym typeface="Work Sans Light"/>
            </a:endParaRPr>
          </a:p>
        </p:txBody>
      </p:sp>
      <p:sp>
        <p:nvSpPr>
          <p:cNvPr id="110" name="Google Shape;110;p2"/>
          <p:cNvSpPr txBox="1"/>
          <p:nvPr/>
        </p:nvSpPr>
        <p:spPr>
          <a:xfrm>
            <a:off x="4979850" y="2183225"/>
            <a:ext cx="22323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5400"/>
              <a:buFont typeface="Arial"/>
              <a:buNone/>
            </a:pPr>
            <a:r>
              <a:rPr b="1" i="0" lang="es-CO" sz="5400" u="none" cap="none" strike="noStrike">
                <a:solidFill>
                  <a:srgbClr val="3F3F3F"/>
                </a:solidFill>
                <a:latin typeface="Work Sans"/>
                <a:ea typeface="Work Sans"/>
                <a:cs typeface="Work Sans"/>
                <a:sym typeface="Work Sans"/>
              </a:rPr>
              <a:t>EMEN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g2d33ca0c11a_7_38"/>
          <p:cNvSpPr txBox="1"/>
          <p:nvPr/>
        </p:nvSpPr>
        <p:spPr>
          <a:xfrm>
            <a:off x="705650" y="1935900"/>
            <a:ext cx="879900" cy="115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314" name="Google Shape;314;g2d33ca0c11a_7_38"/>
          <p:cNvSpPr txBox="1"/>
          <p:nvPr/>
        </p:nvSpPr>
        <p:spPr>
          <a:xfrm>
            <a:off x="0" y="-69625"/>
            <a:ext cx="8295300" cy="1403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Front-End</a:t>
            </a:r>
            <a:endParaRPr b="0" i="0" sz="4400" u="none" cap="none" strike="noStrike">
              <a:solidFill>
                <a:srgbClr val="38AA00"/>
              </a:solidFill>
              <a:latin typeface="Arial"/>
              <a:ea typeface="Arial"/>
              <a:cs typeface="Arial"/>
              <a:sym typeface="Arial"/>
            </a:endParaRPr>
          </a:p>
          <a:p>
            <a:pPr indent="0" lvl="0" marL="0" marR="0" rtl="0" algn="l">
              <a:lnSpc>
                <a:spcPct val="90000"/>
              </a:lnSpc>
              <a:spcBef>
                <a:spcPts val="0"/>
              </a:spcBef>
              <a:spcAft>
                <a:spcPts val="0"/>
              </a:spcAft>
              <a:buClr>
                <a:srgbClr val="38AA00"/>
              </a:buClr>
              <a:buSzPts val="4400"/>
              <a:buFont typeface="Work Sans Light"/>
              <a:buNone/>
            </a:pPr>
            <a:r>
              <a:rPr lang="es-CO" sz="4400">
                <a:solidFill>
                  <a:srgbClr val="38AA00"/>
                </a:solidFill>
              </a:rPr>
              <a:t>Gestiones como administrador </a:t>
            </a:r>
            <a:endParaRPr sz="4400">
              <a:solidFill>
                <a:srgbClr val="38AA00"/>
              </a:solidFill>
            </a:endParaRPr>
          </a:p>
        </p:txBody>
      </p:sp>
      <p:pic>
        <p:nvPicPr>
          <p:cNvPr id="315" name="Google Shape;315;g2d33ca0c11a_7_38"/>
          <p:cNvPicPr preferRelativeResize="0"/>
          <p:nvPr/>
        </p:nvPicPr>
        <p:blipFill rotWithShape="1">
          <a:blip r:embed="rId4">
            <a:alphaModFix/>
          </a:blip>
          <a:srcRect b="0" l="17853" r="20984" t="0"/>
          <a:stretch/>
        </p:blipFill>
        <p:spPr>
          <a:xfrm>
            <a:off x="1" y="1235925"/>
            <a:ext cx="5143500" cy="3459900"/>
          </a:xfrm>
          <a:prstGeom prst="rect">
            <a:avLst/>
          </a:prstGeom>
          <a:noFill/>
          <a:ln>
            <a:noFill/>
          </a:ln>
        </p:spPr>
      </p:pic>
      <p:pic>
        <p:nvPicPr>
          <p:cNvPr id="316" name="Google Shape;316;g2d33ca0c11a_7_38"/>
          <p:cNvPicPr preferRelativeResize="0"/>
          <p:nvPr/>
        </p:nvPicPr>
        <p:blipFill rotWithShape="1">
          <a:blip r:embed="rId5">
            <a:alphaModFix/>
          </a:blip>
          <a:srcRect b="0" l="7442" r="10502" t="0"/>
          <a:stretch/>
        </p:blipFill>
        <p:spPr>
          <a:xfrm>
            <a:off x="4611400" y="3496975"/>
            <a:ext cx="5379975" cy="3361025"/>
          </a:xfrm>
          <a:prstGeom prst="rect">
            <a:avLst/>
          </a:prstGeom>
          <a:noFill/>
          <a:ln>
            <a:noFill/>
          </a:ln>
        </p:spPr>
      </p:pic>
      <p:pic>
        <p:nvPicPr>
          <p:cNvPr id="317" name="Google Shape;317;g2d33ca0c11a_7_38"/>
          <p:cNvPicPr preferRelativeResize="0"/>
          <p:nvPr/>
        </p:nvPicPr>
        <p:blipFill>
          <a:blip r:embed="rId6">
            <a:alphaModFix/>
          </a:blip>
          <a:stretch>
            <a:fillRect/>
          </a:stretch>
        </p:blipFill>
        <p:spPr>
          <a:xfrm>
            <a:off x="7309600" y="1151213"/>
            <a:ext cx="4620900" cy="25493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1" name="Shape 321"/>
        <p:cNvGrpSpPr/>
        <p:nvPr/>
      </p:nvGrpSpPr>
      <p:grpSpPr>
        <a:xfrm>
          <a:off x="0" y="0"/>
          <a:ext cx="0" cy="0"/>
          <a:chOff x="0" y="0"/>
          <a:chExt cx="0" cy="0"/>
        </a:xfrm>
      </p:grpSpPr>
      <p:sp>
        <p:nvSpPr>
          <p:cNvPr id="322" name="Google Shape;322;g2d33ca0c11a_7_44"/>
          <p:cNvSpPr txBox="1"/>
          <p:nvPr/>
        </p:nvSpPr>
        <p:spPr>
          <a:xfrm>
            <a:off x="705650" y="1935900"/>
            <a:ext cx="879900" cy="115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323" name="Google Shape;323;g2d33ca0c11a_7_44"/>
          <p:cNvSpPr txBox="1"/>
          <p:nvPr/>
        </p:nvSpPr>
        <p:spPr>
          <a:xfrm>
            <a:off x="0" y="48626"/>
            <a:ext cx="6481200" cy="1403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Front-End</a:t>
            </a:r>
            <a:endParaRPr b="0" i="0" sz="4400" u="none" cap="none" strike="noStrike">
              <a:solidFill>
                <a:srgbClr val="38AA00"/>
              </a:solidFill>
              <a:latin typeface="Arial"/>
              <a:ea typeface="Arial"/>
              <a:cs typeface="Arial"/>
              <a:sym typeface="Arial"/>
            </a:endParaRPr>
          </a:p>
          <a:p>
            <a:pPr indent="0" lvl="0" marL="0" marR="0" rtl="0" algn="l">
              <a:lnSpc>
                <a:spcPct val="90000"/>
              </a:lnSpc>
              <a:spcBef>
                <a:spcPts val="0"/>
              </a:spcBef>
              <a:spcAft>
                <a:spcPts val="0"/>
              </a:spcAft>
              <a:buClr>
                <a:srgbClr val="38AA00"/>
              </a:buClr>
              <a:buSzPts val="4400"/>
              <a:buFont typeface="Work Sans Light"/>
              <a:buNone/>
            </a:pPr>
            <a:r>
              <a:rPr lang="es-CO" sz="4400">
                <a:solidFill>
                  <a:srgbClr val="38AA00"/>
                </a:solidFill>
              </a:rPr>
              <a:t>Index gerente</a:t>
            </a:r>
            <a:endParaRPr sz="4400">
              <a:solidFill>
                <a:srgbClr val="38AA00"/>
              </a:solidFill>
            </a:endParaRPr>
          </a:p>
        </p:txBody>
      </p:sp>
      <p:pic>
        <p:nvPicPr>
          <p:cNvPr id="324" name="Google Shape;324;g2d33ca0c11a_7_44"/>
          <p:cNvPicPr preferRelativeResize="0"/>
          <p:nvPr/>
        </p:nvPicPr>
        <p:blipFill>
          <a:blip r:embed="rId4">
            <a:alphaModFix/>
          </a:blip>
          <a:stretch>
            <a:fillRect/>
          </a:stretch>
        </p:blipFill>
        <p:spPr>
          <a:xfrm>
            <a:off x="1832750" y="1724875"/>
            <a:ext cx="8104700" cy="46969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8" name="Shape 328"/>
        <p:cNvGrpSpPr/>
        <p:nvPr/>
      </p:nvGrpSpPr>
      <p:grpSpPr>
        <a:xfrm>
          <a:off x="0" y="0"/>
          <a:ext cx="0" cy="0"/>
          <a:chOff x="0" y="0"/>
          <a:chExt cx="0" cy="0"/>
        </a:xfrm>
      </p:grpSpPr>
      <p:sp>
        <p:nvSpPr>
          <p:cNvPr id="329" name="Google Shape;329;g2d33ca0c11a_7_50"/>
          <p:cNvSpPr txBox="1"/>
          <p:nvPr/>
        </p:nvSpPr>
        <p:spPr>
          <a:xfrm>
            <a:off x="705650" y="1935900"/>
            <a:ext cx="879900" cy="115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330" name="Google Shape;330;g2d33ca0c11a_7_50"/>
          <p:cNvSpPr txBox="1"/>
          <p:nvPr/>
        </p:nvSpPr>
        <p:spPr>
          <a:xfrm>
            <a:off x="0" y="-69625"/>
            <a:ext cx="8295300" cy="1403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Front-End</a:t>
            </a:r>
            <a:endParaRPr b="0" i="0" sz="4400" u="none" cap="none" strike="noStrike">
              <a:solidFill>
                <a:srgbClr val="38AA00"/>
              </a:solidFill>
              <a:latin typeface="Arial"/>
              <a:ea typeface="Arial"/>
              <a:cs typeface="Arial"/>
              <a:sym typeface="Arial"/>
            </a:endParaRPr>
          </a:p>
          <a:p>
            <a:pPr indent="0" lvl="0" marL="0" marR="0" rtl="0" algn="l">
              <a:lnSpc>
                <a:spcPct val="90000"/>
              </a:lnSpc>
              <a:spcBef>
                <a:spcPts val="0"/>
              </a:spcBef>
              <a:spcAft>
                <a:spcPts val="0"/>
              </a:spcAft>
              <a:buClr>
                <a:srgbClr val="38AA00"/>
              </a:buClr>
              <a:buSzPts val="4400"/>
              <a:buFont typeface="Work Sans Light"/>
              <a:buNone/>
            </a:pPr>
            <a:r>
              <a:rPr lang="es-CO" sz="4400">
                <a:solidFill>
                  <a:srgbClr val="38AA00"/>
                </a:solidFill>
              </a:rPr>
              <a:t>Gestiones como gerente</a:t>
            </a:r>
            <a:endParaRPr sz="4400">
              <a:solidFill>
                <a:srgbClr val="38AA00"/>
              </a:solidFill>
            </a:endParaRPr>
          </a:p>
        </p:txBody>
      </p:sp>
      <p:pic>
        <p:nvPicPr>
          <p:cNvPr id="331" name="Google Shape;331;g2d33ca0c11a_7_50"/>
          <p:cNvPicPr preferRelativeResize="0"/>
          <p:nvPr/>
        </p:nvPicPr>
        <p:blipFill rotWithShape="1">
          <a:blip r:embed="rId4">
            <a:alphaModFix/>
          </a:blip>
          <a:srcRect b="0" l="7442" r="10502" t="0"/>
          <a:stretch/>
        </p:blipFill>
        <p:spPr>
          <a:xfrm>
            <a:off x="926225" y="2570750"/>
            <a:ext cx="5379975" cy="3361025"/>
          </a:xfrm>
          <a:prstGeom prst="rect">
            <a:avLst/>
          </a:prstGeom>
          <a:noFill/>
          <a:ln>
            <a:noFill/>
          </a:ln>
        </p:spPr>
      </p:pic>
      <p:pic>
        <p:nvPicPr>
          <p:cNvPr id="332" name="Google Shape;332;g2d33ca0c11a_7_50"/>
          <p:cNvPicPr preferRelativeResize="0"/>
          <p:nvPr/>
        </p:nvPicPr>
        <p:blipFill>
          <a:blip r:embed="rId5">
            <a:alphaModFix/>
          </a:blip>
          <a:stretch>
            <a:fillRect/>
          </a:stretch>
        </p:blipFill>
        <p:spPr>
          <a:xfrm>
            <a:off x="7211075" y="2826313"/>
            <a:ext cx="4620900" cy="25493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6" name="Shape 336"/>
        <p:cNvGrpSpPr/>
        <p:nvPr/>
      </p:nvGrpSpPr>
      <p:grpSpPr>
        <a:xfrm>
          <a:off x="0" y="0"/>
          <a:ext cx="0" cy="0"/>
          <a:chOff x="0" y="0"/>
          <a:chExt cx="0" cy="0"/>
        </a:xfrm>
      </p:grpSpPr>
      <p:sp>
        <p:nvSpPr>
          <p:cNvPr id="337" name="Google Shape;337;g2d33ca0c11a_7_58"/>
          <p:cNvSpPr txBox="1"/>
          <p:nvPr/>
        </p:nvSpPr>
        <p:spPr>
          <a:xfrm>
            <a:off x="705650" y="1935900"/>
            <a:ext cx="879900" cy="115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338" name="Google Shape;338;g2d33ca0c11a_7_58"/>
          <p:cNvSpPr txBox="1"/>
          <p:nvPr/>
        </p:nvSpPr>
        <p:spPr>
          <a:xfrm>
            <a:off x="0" y="48626"/>
            <a:ext cx="6481200" cy="1403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Front-End</a:t>
            </a:r>
            <a:endParaRPr b="0" i="0" sz="4400" u="none" cap="none" strike="noStrike">
              <a:solidFill>
                <a:srgbClr val="38AA00"/>
              </a:solidFill>
              <a:latin typeface="Arial"/>
              <a:ea typeface="Arial"/>
              <a:cs typeface="Arial"/>
              <a:sym typeface="Arial"/>
            </a:endParaRPr>
          </a:p>
          <a:p>
            <a:pPr indent="0" lvl="0" marL="0" marR="0" rtl="0" algn="l">
              <a:lnSpc>
                <a:spcPct val="90000"/>
              </a:lnSpc>
              <a:spcBef>
                <a:spcPts val="0"/>
              </a:spcBef>
              <a:spcAft>
                <a:spcPts val="0"/>
              </a:spcAft>
              <a:buClr>
                <a:srgbClr val="38AA00"/>
              </a:buClr>
              <a:buSzPts val="4400"/>
              <a:buFont typeface="Work Sans Light"/>
              <a:buNone/>
            </a:pPr>
            <a:r>
              <a:rPr lang="es-CO" sz="4400">
                <a:solidFill>
                  <a:srgbClr val="38AA00"/>
                </a:solidFill>
              </a:rPr>
              <a:t>Index Bartender</a:t>
            </a:r>
            <a:endParaRPr sz="4400">
              <a:solidFill>
                <a:srgbClr val="38AA00"/>
              </a:solidFill>
            </a:endParaRPr>
          </a:p>
        </p:txBody>
      </p:sp>
      <p:pic>
        <p:nvPicPr>
          <p:cNvPr id="339" name="Google Shape;339;g2d33ca0c11a_7_58"/>
          <p:cNvPicPr preferRelativeResize="0"/>
          <p:nvPr/>
        </p:nvPicPr>
        <p:blipFill>
          <a:blip r:embed="rId4">
            <a:alphaModFix/>
          </a:blip>
          <a:stretch>
            <a:fillRect/>
          </a:stretch>
        </p:blipFill>
        <p:spPr>
          <a:xfrm>
            <a:off x="1737950" y="1604725"/>
            <a:ext cx="8303373" cy="4755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3" name="Shape 343"/>
        <p:cNvGrpSpPr/>
        <p:nvPr/>
      </p:nvGrpSpPr>
      <p:grpSpPr>
        <a:xfrm>
          <a:off x="0" y="0"/>
          <a:ext cx="0" cy="0"/>
          <a:chOff x="0" y="0"/>
          <a:chExt cx="0" cy="0"/>
        </a:xfrm>
      </p:grpSpPr>
      <p:sp>
        <p:nvSpPr>
          <p:cNvPr id="344" name="Google Shape;344;g2d33ca0c11a_7_71"/>
          <p:cNvSpPr txBox="1"/>
          <p:nvPr/>
        </p:nvSpPr>
        <p:spPr>
          <a:xfrm>
            <a:off x="705650" y="1935900"/>
            <a:ext cx="879900" cy="115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345" name="Google Shape;345;g2d33ca0c11a_7_71"/>
          <p:cNvSpPr txBox="1"/>
          <p:nvPr/>
        </p:nvSpPr>
        <p:spPr>
          <a:xfrm>
            <a:off x="0" y="48626"/>
            <a:ext cx="6481200" cy="1403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Front-End</a:t>
            </a:r>
            <a:endParaRPr b="0" i="0" sz="4400" u="none" cap="none" strike="noStrike">
              <a:solidFill>
                <a:srgbClr val="38AA00"/>
              </a:solidFill>
              <a:latin typeface="Arial"/>
              <a:ea typeface="Arial"/>
              <a:cs typeface="Arial"/>
              <a:sym typeface="Arial"/>
            </a:endParaRPr>
          </a:p>
          <a:p>
            <a:pPr indent="0" lvl="0" marL="0" marR="0" rtl="0" algn="l">
              <a:lnSpc>
                <a:spcPct val="90000"/>
              </a:lnSpc>
              <a:spcBef>
                <a:spcPts val="0"/>
              </a:spcBef>
              <a:spcAft>
                <a:spcPts val="0"/>
              </a:spcAft>
              <a:buClr>
                <a:srgbClr val="38AA00"/>
              </a:buClr>
              <a:buSzPts val="4400"/>
              <a:buFont typeface="Work Sans Light"/>
              <a:buNone/>
            </a:pPr>
            <a:r>
              <a:rPr lang="es-CO" sz="4400">
                <a:solidFill>
                  <a:srgbClr val="38AA00"/>
                </a:solidFill>
              </a:rPr>
              <a:t>Index Cliente</a:t>
            </a:r>
            <a:endParaRPr sz="4400">
              <a:solidFill>
                <a:srgbClr val="38AA00"/>
              </a:solidFill>
            </a:endParaRPr>
          </a:p>
        </p:txBody>
      </p:sp>
      <p:pic>
        <p:nvPicPr>
          <p:cNvPr id="346" name="Google Shape;346;g2d33ca0c11a_7_71"/>
          <p:cNvPicPr preferRelativeResize="0"/>
          <p:nvPr/>
        </p:nvPicPr>
        <p:blipFill>
          <a:blip r:embed="rId4">
            <a:alphaModFix/>
          </a:blip>
          <a:stretch>
            <a:fillRect/>
          </a:stretch>
        </p:blipFill>
        <p:spPr>
          <a:xfrm>
            <a:off x="1737950" y="1604725"/>
            <a:ext cx="8303373" cy="4755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p8"/>
          <p:cNvSpPr txBox="1"/>
          <p:nvPr/>
        </p:nvSpPr>
        <p:spPr>
          <a:xfrm>
            <a:off x="705650" y="1935900"/>
            <a:ext cx="879900" cy="115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352" name="Google Shape;352;p8"/>
          <p:cNvSpPr txBox="1"/>
          <p:nvPr/>
        </p:nvSpPr>
        <p:spPr>
          <a:xfrm>
            <a:off x="937400" y="452601"/>
            <a:ext cx="6481200" cy="1403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Front-End</a:t>
            </a:r>
            <a:endParaRPr b="0" i="0" sz="4400" u="none" cap="none" strike="noStrike">
              <a:solidFill>
                <a:srgbClr val="38AA00"/>
              </a:solidFill>
              <a:latin typeface="Arial"/>
              <a:ea typeface="Arial"/>
              <a:cs typeface="Arial"/>
              <a:sym typeface="Arial"/>
            </a:endParaRPr>
          </a:p>
          <a:p>
            <a:pPr indent="0" lvl="0" marL="0" marR="0" rtl="0" algn="l">
              <a:lnSpc>
                <a:spcPct val="90000"/>
              </a:lnSpc>
              <a:spcBef>
                <a:spcPts val="0"/>
              </a:spcBef>
              <a:spcAft>
                <a:spcPts val="0"/>
              </a:spcAft>
              <a:buClr>
                <a:srgbClr val="38AA00"/>
              </a:buClr>
              <a:buSzPts val="4400"/>
              <a:buFont typeface="Work Sans Light"/>
              <a:buNone/>
            </a:pPr>
            <a:r>
              <a:rPr lang="es-CO" sz="4400">
                <a:solidFill>
                  <a:srgbClr val="38AA00"/>
                </a:solidFill>
              </a:rPr>
              <a:t>M</a:t>
            </a:r>
            <a:r>
              <a:rPr lang="es-CO" sz="4400">
                <a:solidFill>
                  <a:srgbClr val="38AA00"/>
                </a:solidFill>
              </a:rPr>
              <a:t>enú</a:t>
            </a:r>
            <a:endParaRPr sz="4400">
              <a:solidFill>
                <a:srgbClr val="38AA00"/>
              </a:solidFill>
            </a:endParaRPr>
          </a:p>
        </p:txBody>
      </p:sp>
      <p:pic>
        <p:nvPicPr>
          <p:cNvPr id="353" name="Google Shape;353;p8"/>
          <p:cNvPicPr preferRelativeResize="0"/>
          <p:nvPr/>
        </p:nvPicPr>
        <p:blipFill>
          <a:blip r:embed="rId4">
            <a:alphaModFix/>
          </a:blip>
          <a:stretch>
            <a:fillRect/>
          </a:stretch>
        </p:blipFill>
        <p:spPr>
          <a:xfrm>
            <a:off x="1118025" y="1856300"/>
            <a:ext cx="10134599" cy="45048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p5"/>
          <p:cNvSpPr txBox="1"/>
          <p:nvPr/>
        </p:nvSpPr>
        <p:spPr>
          <a:xfrm>
            <a:off x="2393175" y="185650"/>
            <a:ext cx="6812400" cy="794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Control de Versiones</a:t>
            </a:r>
            <a:endParaRPr b="0" i="0" sz="4400" u="none" cap="none" strike="noStrike">
              <a:solidFill>
                <a:srgbClr val="38AA00"/>
              </a:solidFill>
              <a:latin typeface="Arial"/>
              <a:ea typeface="Arial"/>
              <a:cs typeface="Arial"/>
              <a:sym typeface="Arial"/>
            </a:endParaRPr>
          </a:p>
        </p:txBody>
      </p:sp>
      <p:sp>
        <p:nvSpPr>
          <p:cNvPr id="359" name="Google Shape;359;p5"/>
          <p:cNvSpPr txBox="1"/>
          <p:nvPr/>
        </p:nvSpPr>
        <p:spPr>
          <a:xfrm>
            <a:off x="400350" y="6101100"/>
            <a:ext cx="567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360" name="Google Shape;360;p5"/>
          <p:cNvSpPr txBox="1"/>
          <p:nvPr/>
        </p:nvSpPr>
        <p:spPr>
          <a:xfrm>
            <a:off x="2964325" y="4847600"/>
            <a:ext cx="506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a:t>https://github.com/Andres-310230/EMEN/tree/Tri_3</a:t>
            </a:r>
            <a:endParaRPr/>
          </a:p>
        </p:txBody>
      </p:sp>
      <p:pic>
        <p:nvPicPr>
          <p:cNvPr id="361" name="Google Shape;361;p5"/>
          <p:cNvPicPr preferRelativeResize="0"/>
          <p:nvPr/>
        </p:nvPicPr>
        <p:blipFill>
          <a:blip r:embed="rId4">
            <a:alphaModFix/>
          </a:blip>
          <a:stretch>
            <a:fillRect/>
          </a:stretch>
        </p:blipFill>
        <p:spPr>
          <a:xfrm>
            <a:off x="4176650" y="1634388"/>
            <a:ext cx="2907750" cy="2907750"/>
          </a:xfrm>
          <a:prstGeom prst="rect">
            <a:avLst/>
          </a:prstGeom>
          <a:noFill/>
          <a:ln>
            <a:noFill/>
          </a:ln>
        </p:spPr>
      </p:pic>
      <p:pic>
        <p:nvPicPr>
          <p:cNvPr id="362" name="Google Shape;362;p5"/>
          <p:cNvPicPr preferRelativeResize="0"/>
          <p:nvPr/>
        </p:nvPicPr>
        <p:blipFill rotWithShape="1">
          <a:blip r:embed="rId5">
            <a:alphaModFix/>
          </a:blip>
          <a:srcRect b="34541" l="36526" r="41289" t="39856"/>
          <a:stretch/>
        </p:blipFill>
        <p:spPr>
          <a:xfrm>
            <a:off x="7796750" y="1875549"/>
            <a:ext cx="3736075" cy="2425426"/>
          </a:xfrm>
          <a:prstGeom prst="rect">
            <a:avLst/>
          </a:prstGeom>
          <a:noFill/>
          <a:ln>
            <a:noFill/>
          </a:ln>
        </p:spPr>
      </p:pic>
      <p:pic>
        <p:nvPicPr>
          <p:cNvPr id="363" name="Google Shape;363;p5"/>
          <p:cNvPicPr preferRelativeResize="0"/>
          <p:nvPr/>
        </p:nvPicPr>
        <p:blipFill rotWithShape="1">
          <a:blip r:embed="rId6">
            <a:alphaModFix/>
          </a:blip>
          <a:srcRect b="46027" l="65475" r="11906" t="50246"/>
          <a:stretch/>
        </p:blipFill>
        <p:spPr>
          <a:xfrm>
            <a:off x="7796750" y="4300975"/>
            <a:ext cx="3736075" cy="390226"/>
          </a:xfrm>
          <a:prstGeom prst="rect">
            <a:avLst/>
          </a:prstGeom>
          <a:noFill/>
          <a:ln>
            <a:noFill/>
          </a:ln>
        </p:spPr>
      </p:pic>
      <p:pic>
        <p:nvPicPr>
          <p:cNvPr id="364" name="Google Shape;364;p5"/>
          <p:cNvPicPr preferRelativeResize="0"/>
          <p:nvPr/>
        </p:nvPicPr>
        <p:blipFill>
          <a:blip r:embed="rId7">
            <a:alphaModFix/>
          </a:blip>
          <a:stretch>
            <a:fillRect/>
          </a:stretch>
        </p:blipFill>
        <p:spPr>
          <a:xfrm>
            <a:off x="1058925" y="1486875"/>
            <a:ext cx="2659525" cy="148933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descr="Imagen que contiene Interfaz de usuario gráfica&#10;&#10;Descripción generada automáticamente" id="369" name="Google Shape;369;p11"/>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cxnSp>
        <p:nvCxnSpPr>
          <p:cNvPr id="116" name="Google Shape;116;p3"/>
          <p:cNvCxnSpPr/>
          <p:nvPr/>
        </p:nvCxnSpPr>
        <p:spPr>
          <a:xfrm flipH="1" rot="10800000">
            <a:off x="1664774" y="1603584"/>
            <a:ext cx="2221200" cy="18900"/>
          </a:xfrm>
          <a:prstGeom prst="straightConnector1">
            <a:avLst/>
          </a:prstGeom>
          <a:noFill/>
          <a:ln cap="flat" cmpd="sng" w="9525">
            <a:solidFill>
              <a:srgbClr val="38AA00"/>
            </a:solidFill>
            <a:prstDash val="solid"/>
            <a:miter lim="800000"/>
            <a:headEnd len="sm" w="sm" type="none"/>
            <a:tailEnd len="sm" w="sm" type="none"/>
          </a:ln>
        </p:spPr>
      </p:cxnSp>
      <p:sp>
        <p:nvSpPr>
          <p:cNvPr id="117" name="Google Shape;117;p3"/>
          <p:cNvSpPr txBox="1"/>
          <p:nvPr/>
        </p:nvSpPr>
        <p:spPr>
          <a:xfrm>
            <a:off x="1152850" y="541050"/>
            <a:ext cx="44139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5400"/>
              <a:buFont typeface="Arial"/>
              <a:buNone/>
            </a:pPr>
            <a:r>
              <a:rPr b="1" i="0" lang="es-CO" sz="5400" u="none" cap="none" strike="noStrike">
                <a:solidFill>
                  <a:srgbClr val="38AA00"/>
                </a:solidFill>
                <a:latin typeface="Work Sans"/>
                <a:ea typeface="Work Sans"/>
                <a:cs typeface="Work Sans"/>
                <a:sym typeface="Work Sans"/>
              </a:rPr>
              <a:t>Índice</a:t>
            </a:r>
            <a:endParaRPr b="0" i="0" sz="1400" u="none" cap="none" strike="noStrike">
              <a:solidFill>
                <a:srgbClr val="38AA00"/>
              </a:solidFill>
              <a:latin typeface="Arial"/>
              <a:ea typeface="Arial"/>
              <a:cs typeface="Arial"/>
              <a:sym typeface="Arial"/>
            </a:endParaRPr>
          </a:p>
        </p:txBody>
      </p:sp>
      <p:sp>
        <p:nvSpPr>
          <p:cNvPr id="118" name="Google Shape;118;p3"/>
          <p:cNvSpPr txBox="1"/>
          <p:nvPr/>
        </p:nvSpPr>
        <p:spPr>
          <a:xfrm>
            <a:off x="4251387" y="5338327"/>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Requerimientos funcionales y no funcionales</a:t>
            </a:r>
            <a:endParaRPr b="0" i="0" sz="1500" u="none" cap="none" strike="noStrike">
              <a:solidFill>
                <a:srgbClr val="000000"/>
              </a:solidFill>
              <a:latin typeface="Arial"/>
              <a:ea typeface="Arial"/>
              <a:cs typeface="Arial"/>
              <a:sym typeface="Arial"/>
            </a:endParaRPr>
          </a:p>
        </p:txBody>
      </p:sp>
      <p:sp>
        <p:nvSpPr>
          <p:cNvPr id="119" name="Google Shape;119;p3"/>
          <p:cNvSpPr txBox="1"/>
          <p:nvPr/>
        </p:nvSpPr>
        <p:spPr>
          <a:xfrm>
            <a:off x="5077501" y="4294743"/>
            <a:ext cx="5265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9</a:t>
            </a:r>
            <a:endParaRPr b="0" i="0" sz="4800" u="none" cap="none" strike="noStrike">
              <a:solidFill>
                <a:srgbClr val="000000"/>
              </a:solidFill>
              <a:latin typeface="Calibri"/>
              <a:ea typeface="Calibri"/>
              <a:cs typeface="Calibri"/>
              <a:sym typeface="Calibri"/>
            </a:endParaRPr>
          </a:p>
        </p:txBody>
      </p:sp>
      <p:cxnSp>
        <p:nvCxnSpPr>
          <p:cNvPr id="120" name="Google Shape;120;p3"/>
          <p:cNvCxnSpPr/>
          <p:nvPr/>
        </p:nvCxnSpPr>
        <p:spPr>
          <a:xfrm>
            <a:off x="4578748" y="5192482"/>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21" name="Google Shape;121;p3"/>
          <p:cNvSpPr txBox="1"/>
          <p:nvPr/>
        </p:nvSpPr>
        <p:spPr>
          <a:xfrm>
            <a:off x="7757563" y="5322272"/>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FrontEnd</a:t>
            </a:r>
            <a:endParaRPr b="0" i="0" sz="1500" u="none" cap="none" strike="noStrike">
              <a:solidFill>
                <a:srgbClr val="000000"/>
              </a:solidFill>
              <a:latin typeface="Arial"/>
              <a:ea typeface="Arial"/>
              <a:cs typeface="Arial"/>
              <a:sym typeface="Arial"/>
            </a:endParaRPr>
          </a:p>
        </p:txBody>
      </p:sp>
      <p:sp>
        <p:nvSpPr>
          <p:cNvPr id="122" name="Google Shape;122;p3"/>
          <p:cNvSpPr txBox="1"/>
          <p:nvPr/>
        </p:nvSpPr>
        <p:spPr>
          <a:xfrm>
            <a:off x="8454176" y="4260934"/>
            <a:ext cx="818746"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11</a:t>
            </a:r>
            <a:endParaRPr b="0" i="0" sz="4800" u="none" cap="none" strike="noStrike">
              <a:solidFill>
                <a:srgbClr val="000000"/>
              </a:solidFill>
              <a:latin typeface="Calibri"/>
              <a:ea typeface="Calibri"/>
              <a:cs typeface="Calibri"/>
              <a:sym typeface="Calibri"/>
            </a:endParaRPr>
          </a:p>
        </p:txBody>
      </p:sp>
      <p:cxnSp>
        <p:nvCxnSpPr>
          <p:cNvPr id="123" name="Google Shape;123;p3"/>
          <p:cNvCxnSpPr/>
          <p:nvPr/>
        </p:nvCxnSpPr>
        <p:spPr>
          <a:xfrm>
            <a:off x="8104157" y="5201011"/>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24" name="Google Shape;124;p3"/>
          <p:cNvSpPr txBox="1"/>
          <p:nvPr/>
        </p:nvSpPr>
        <p:spPr>
          <a:xfrm>
            <a:off x="9527557" y="5320565"/>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Control de Versiones</a:t>
            </a:r>
            <a:endParaRPr b="0" i="0" sz="1500" u="none" cap="none" strike="noStrike">
              <a:solidFill>
                <a:srgbClr val="38AA00"/>
              </a:solidFill>
              <a:latin typeface="Arial"/>
              <a:ea typeface="Arial"/>
              <a:cs typeface="Arial"/>
              <a:sym typeface="Arial"/>
            </a:endParaRPr>
          </a:p>
          <a:p>
            <a:pPr indent="0" lvl="0" marL="0" marR="0" rtl="0" algn="ctr">
              <a:lnSpc>
                <a:spcPct val="90000"/>
              </a:lnSpc>
              <a:spcBef>
                <a:spcPts val="0"/>
              </a:spcBef>
              <a:spcAft>
                <a:spcPts val="0"/>
              </a:spcAft>
              <a:buClr>
                <a:srgbClr val="38AA00"/>
              </a:buClr>
              <a:buSzPts val="4400"/>
              <a:buFont typeface="Work Sans Light"/>
              <a:buNone/>
            </a:pPr>
            <a:r>
              <a:t/>
            </a:r>
            <a:endParaRPr b="0" i="0" sz="1500" u="none" cap="none" strike="noStrike">
              <a:solidFill>
                <a:srgbClr val="38AA00"/>
              </a:solidFill>
              <a:latin typeface="Arial"/>
              <a:ea typeface="Arial"/>
              <a:cs typeface="Arial"/>
              <a:sym typeface="Arial"/>
            </a:endParaRPr>
          </a:p>
        </p:txBody>
      </p:sp>
      <p:sp>
        <p:nvSpPr>
          <p:cNvPr id="125" name="Google Shape;125;p3"/>
          <p:cNvSpPr txBox="1"/>
          <p:nvPr/>
        </p:nvSpPr>
        <p:spPr>
          <a:xfrm>
            <a:off x="10146592" y="4233319"/>
            <a:ext cx="818746"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12</a:t>
            </a:r>
            <a:endParaRPr b="0" i="0" sz="4800" u="none" cap="none" strike="noStrike">
              <a:solidFill>
                <a:srgbClr val="000000"/>
              </a:solidFill>
              <a:latin typeface="Calibri"/>
              <a:ea typeface="Calibri"/>
              <a:cs typeface="Calibri"/>
              <a:sym typeface="Calibri"/>
            </a:endParaRPr>
          </a:p>
        </p:txBody>
      </p:sp>
      <p:cxnSp>
        <p:nvCxnSpPr>
          <p:cNvPr id="126" name="Google Shape;126;p3"/>
          <p:cNvCxnSpPr/>
          <p:nvPr/>
        </p:nvCxnSpPr>
        <p:spPr>
          <a:xfrm>
            <a:off x="9901151" y="5217917"/>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27" name="Google Shape;127;p3"/>
          <p:cNvSpPr txBox="1"/>
          <p:nvPr/>
        </p:nvSpPr>
        <p:spPr>
          <a:xfrm flipH="1">
            <a:off x="9761363" y="2053204"/>
            <a:ext cx="442913" cy="9479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6</a:t>
            </a:r>
            <a:endParaRPr/>
          </a:p>
        </p:txBody>
      </p:sp>
      <p:sp>
        <p:nvSpPr>
          <p:cNvPr id="128" name="Google Shape;128;p3"/>
          <p:cNvSpPr txBox="1"/>
          <p:nvPr/>
        </p:nvSpPr>
        <p:spPr>
          <a:xfrm flipH="1">
            <a:off x="1115084" y="2079549"/>
            <a:ext cx="526499" cy="99607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1</a:t>
            </a:r>
            <a:endParaRPr/>
          </a:p>
        </p:txBody>
      </p:sp>
      <p:cxnSp>
        <p:nvCxnSpPr>
          <p:cNvPr id="129" name="Google Shape;129;p3"/>
          <p:cNvCxnSpPr/>
          <p:nvPr/>
        </p:nvCxnSpPr>
        <p:spPr>
          <a:xfrm>
            <a:off x="645000" y="3073219"/>
            <a:ext cx="1366200" cy="2400"/>
          </a:xfrm>
          <a:prstGeom prst="straightConnector1">
            <a:avLst/>
          </a:prstGeom>
          <a:noFill/>
          <a:ln cap="flat" cmpd="sng" w="9525">
            <a:solidFill>
              <a:srgbClr val="38AA00"/>
            </a:solidFill>
            <a:prstDash val="solid"/>
            <a:miter lim="800000"/>
            <a:headEnd len="sm" w="sm" type="none"/>
            <a:tailEnd len="sm" w="sm" type="none"/>
          </a:ln>
        </p:spPr>
      </p:cxnSp>
      <p:cxnSp>
        <p:nvCxnSpPr>
          <p:cNvPr id="130" name="Google Shape;130;p3"/>
          <p:cNvCxnSpPr/>
          <p:nvPr/>
        </p:nvCxnSpPr>
        <p:spPr>
          <a:xfrm>
            <a:off x="9216866" y="3085700"/>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31" name="Google Shape;131;p3"/>
          <p:cNvSpPr txBox="1"/>
          <p:nvPr/>
        </p:nvSpPr>
        <p:spPr>
          <a:xfrm>
            <a:off x="334050" y="3156416"/>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Objetivo General</a:t>
            </a:r>
            <a:endParaRPr b="0" i="0" sz="1500" u="none" cap="none" strike="noStrike">
              <a:solidFill>
                <a:srgbClr val="000000"/>
              </a:solidFill>
              <a:latin typeface="Arial"/>
              <a:ea typeface="Arial"/>
              <a:cs typeface="Arial"/>
              <a:sym typeface="Arial"/>
            </a:endParaRPr>
          </a:p>
        </p:txBody>
      </p:sp>
      <p:sp>
        <p:nvSpPr>
          <p:cNvPr id="132" name="Google Shape;132;p3"/>
          <p:cNvSpPr txBox="1"/>
          <p:nvPr/>
        </p:nvSpPr>
        <p:spPr>
          <a:xfrm>
            <a:off x="8935249" y="3205909"/>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Casos de Uso</a:t>
            </a:r>
            <a:endParaRPr b="0" i="0" sz="1500" u="none" cap="none" strike="noStrike">
              <a:solidFill>
                <a:srgbClr val="000000"/>
              </a:solidFill>
              <a:latin typeface="Arial"/>
              <a:ea typeface="Arial"/>
              <a:cs typeface="Arial"/>
              <a:sym typeface="Arial"/>
            </a:endParaRPr>
          </a:p>
        </p:txBody>
      </p:sp>
      <p:sp>
        <p:nvSpPr>
          <p:cNvPr id="133" name="Google Shape;133;p3"/>
          <p:cNvSpPr txBox="1"/>
          <p:nvPr/>
        </p:nvSpPr>
        <p:spPr>
          <a:xfrm>
            <a:off x="2415086" y="5349256"/>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Diagrama de Clases</a:t>
            </a:r>
            <a:endParaRPr b="0" i="0" sz="1500" u="none" cap="none" strike="noStrike">
              <a:solidFill>
                <a:srgbClr val="000000"/>
              </a:solidFill>
              <a:latin typeface="Arial"/>
              <a:ea typeface="Arial"/>
              <a:cs typeface="Arial"/>
              <a:sym typeface="Arial"/>
            </a:endParaRPr>
          </a:p>
        </p:txBody>
      </p:sp>
      <p:sp>
        <p:nvSpPr>
          <p:cNvPr id="134" name="Google Shape;134;p3"/>
          <p:cNvSpPr txBox="1"/>
          <p:nvPr/>
        </p:nvSpPr>
        <p:spPr>
          <a:xfrm>
            <a:off x="3151570" y="4183020"/>
            <a:ext cx="5265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8</a:t>
            </a:r>
            <a:endParaRPr/>
          </a:p>
        </p:txBody>
      </p:sp>
      <p:cxnSp>
        <p:nvCxnSpPr>
          <p:cNvPr id="135" name="Google Shape;135;p3"/>
          <p:cNvCxnSpPr/>
          <p:nvPr/>
        </p:nvCxnSpPr>
        <p:spPr>
          <a:xfrm>
            <a:off x="2728858" y="5185939"/>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36" name="Google Shape;136;p3"/>
          <p:cNvSpPr txBox="1"/>
          <p:nvPr/>
        </p:nvSpPr>
        <p:spPr>
          <a:xfrm flipH="1">
            <a:off x="2843971" y="2077149"/>
            <a:ext cx="526499" cy="99607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2</a:t>
            </a:r>
            <a:endParaRPr b="0" i="0" sz="4800" u="none" cap="none" strike="noStrike">
              <a:solidFill>
                <a:srgbClr val="000000"/>
              </a:solidFill>
              <a:latin typeface="Calibri"/>
              <a:ea typeface="Calibri"/>
              <a:cs typeface="Calibri"/>
              <a:sym typeface="Calibri"/>
            </a:endParaRPr>
          </a:p>
        </p:txBody>
      </p:sp>
      <p:cxnSp>
        <p:nvCxnSpPr>
          <p:cNvPr id="137" name="Google Shape;137;p3"/>
          <p:cNvCxnSpPr/>
          <p:nvPr/>
        </p:nvCxnSpPr>
        <p:spPr>
          <a:xfrm>
            <a:off x="2373887" y="3070819"/>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38" name="Google Shape;138;p3"/>
          <p:cNvSpPr txBox="1"/>
          <p:nvPr/>
        </p:nvSpPr>
        <p:spPr>
          <a:xfrm>
            <a:off x="2062937" y="3154016"/>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Sentencias DDL</a:t>
            </a:r>
            <a:endParaRPr b="0" i="0" sz="1500" u="none" cap="none" strike="noStrike">
              <a:solidFill>
                <a:srgbClr val="000000"/>
              </a:solidFill>
              <a:latin typeface="Arial"/>
              <a:ea typeface="Arial"/>
              <a:cs typeface="Arial"/>
              <a:sym typeface="Arial"/>
            </a:endParaRPr>
          </a:p>
        </p:txBody>
      </p:sp>
      <p:sp>
        <p:nvSpPr>
          <p:cNvPr id="139" name="Google Shape;139;p3"/>
          <p:cNvSpPr txBox="1"/>
          <p:nvPr/>
        </p:nvSpPr>
        <p:spPr>
          <a:xfrm flipH="1">
            <a:off x="4464574" y="2087458"/>
            <a:ext cx="526499" cy="99607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3</a:t>
            </a:r>
            <a:endParaRPr/>
          </a:p>
        </p:txBody>
      </p:sp>
      <p:cxnSp>
        <p:nvCxnSpPr>
          <p:cNvPr id="140" name="Google Shape;140;p3"/>
          <p:cNvCxnSpPr/>
          <p:nvPr/>
        </p:nvCxnSpPr>
        <p:spPr>
          <a:xfrm>
            <a:off x="3994490" y="3081128"/>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41" name="Google Shape;141;p3"/>
          <p:cNvSpPr txBox="1"/>
          <p:nvPr/>
        </p:nvSpPr>
        <p:spPr>
          <a:xfrm>
            <a:off x="3683540" y="3164325"/>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Inserción de datos</a:t>
            </a:r>
            <a:endParaRPr/>
          </a:p>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DML</a:t>
            </a:r>
            <a:endParaRPr b="0" i="0" sz="1500" u="none" cap="none" strike="noStrike">
              <a:solidFill>
                <a:srgbClr val="000000"/>
              </a:solidFill>
              <a:latin typeface="Arial"/>
              <a:ea typeface="Arial"/>
              <a:cs typeface="Arial"/>
              <a:sym typeface="Arial"/>
            </a:endParaRPr>
          </a:p>
        </p:txBody>
      </p:sp>
      <p:sp>
        <p:nvSpPr>
          <p:cNvPr id="142" name="Google Shape;142;p3"/>
          <p:cNvSpPr txBox="1"/>
          <p:nvPr/>
        </p:nvSpPr>
        <p:spPr>
          <a:xfrm flipH="1">
            <a:off x="6134794" y="2094430"/>
            <a:ext cx="526499" cy="99607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4</a:t>
            </a:r>
            <a:endParaRPr b="0" i="0" sz="4800" u="none" cap="none" strike="noStrike">
              <a:solidFill>
                <a:srgbClr val="000000"/>
              </a:solidFill>
              <a:latin typeface="Calibri"/>
              <a:ea typeface="Calibri"/>
              <a:cs typeface="Calibri"/>
              <a:sym typeface="Calibri"/>
            </a:endParaRPr>
          </a:p>
        </p:txBody>
      </p:sp>
      <p:cxnSp>
        <p:nvCxnSpPr>
          <p:cNvPr id="143" name="Google Shape;143;p3"/>
          <p:cNvCxnSpPr/>
          <p:nvPr/>
        </p:nvCxnSpPr>
        <p:spPr>
          <a:xfrm>
            <a:off x="5664710" y="3088100"/>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44" name="Google Shape;144;p3"/>
          <p:cNvSpPr txBox="1"/>
          <p:nvPr/>
        </p:nvSpPr>
        <p:spPr>
          <a:xfrm>
            <a:off x="5353760" y="3171297"/>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Consultas DQL</a:t>
            </a:r>
            <a:endParaRPr b="0" i="0" sz="1500" u="none" cap="none" strike="noStrike">
              <a:solidFill>
                <a:srgbClr val="000000"/>
              </a:solidFill>
              <a:latin typeface="Arial"/>
              <a:ea typeface="Arial"/>
              <a:cs typeface="Arial"/>
              <a:sym typeface="Arial"/>
            </a:endParaRPr>
          </a:p>
        </p:txBody>
      </p:sp>
      <p:sp>
        <p:nvSpPr>
          <p:cNvPr id="145" name="Google Shape;145;p3"/>
          <p:cNvSpPr txBox="1"/>
          <p:nvPr/>
        </p:nvSpPr>
        <p:spPr>
          <a:xfrm flipH="1">
            <a:off x="7755397" y="2094430"/>
            <a:ext cx="526499" cy="99607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5</a:t>
            </a:r>
            <a:endParaRPr/>
          </a:p>
        </p:txBody>
      </p:sp>
      <p:cxnSp>
        <p:nvCxnSpPr>
          <p:cNvPr id="146" name="Google Shape;146;p3"/>
          <p:cNvCxnSpPr/>
          <p:nvPr/>
        </p:nvCxnSpPr>
        <p:spPr>
          <a:xfrm>
            <a:off x="7285313" y="3088100"/>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47" name="Google Shape;147;p3"/>
          <p:cNvSpPr txBox="1"/>
          <p:nvPr/>
        </p:nvSpPr>
        <p:spPr>
          <a:xfrm>
            <a:off x="6974363" y="3171297"/>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Esquema de seguridad para la BD</a:t>
            </a:r>
            <a:endParaRPr b="0" i="0" sz="1500" u="none" cap="none" strike="noStrike">
              <a:solidFill>
                <a:srgbClr val="000000"/>
              </a:solidFill>
              <a:latin typeface="Arial"/>
              <a:ea typeface="Arial"/>
              <a:cs typeface="Arial"/>
              <a:sym typeface="Arial"/>
            </a:endParaRPr>
          </a:p>
        </p:txBody>
      </p:sp>
      <p:sp>
        <p:nvSpPr>
          <p:cNvPr id="148" name="Google Shape;148;p3"/>
          <p:cNvSpPr txBox="1"/>
          <p:nvPr/>
        </p:nvSpPr>
        <p:spPr>
          <a:xfrm flipH="1">
            <a:off x="1685987" y="4177549"/>
            <a:ext cx="526499" cy="99607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7</a:t>
            </a:r>
            <a:endParaRPr b="0" i="0" sz="4800" u="none" cap="none" strike="noStrike">
              <a:solidFill>
                <a:srgbClr val="000000"/>
              </a:solidFill>
              <a:latin typeface="Calibri"/>
              <a:ea typeface="Calibri"/>
              <a:cs typeface="Calibri"/>
              <a:sym typeface="Calibri"/>
            </a:endParaRPr>
          </a:p>
        </p:txBody>
      </p:sp>
      <p:cxnSp>
        <p:nvCxnSpPr>
          <p:cNvPr id="149" name="Google Shape;149;p3"/>
          <p:cNvCxnSpPr/>
          <p:nvPr/>
        </p:nvCxnSpPr>
        <p:spPr>
          <a:xfrm>
            <a:off x="1215903" y="5171219"/>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50" name="Google Shape;150;p3"/>
          <p:cNvSpPr txBox="1"/>
          <p:nvPr/>
        </p:nvSpPr>
        <p:spPr>
          <a:xfrm>
            <a:off x="904953" y="5254416"/>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MER</a:t>
            </a:r>
            <a:endParaRPr b="0" i="0" sz="1500" u="none" cap="none" strike="noStrike">
              <a:solidFill>
                <a:srgbClr val="000000"/>
              </a:solidFill>
              <a:latin typeface="Arial"/>
              <a:ea typeface="Arial"/>
              <a:cs typeface="Arial"/>
              <a:sym typeface="Arial"/>
            </a:endParaRPr>
          </a:p>
        </p:txBody>
      </p:sp>
      <p:sp>
        <p:nvSpPr>
          <p:cNvPr id="151" name="Google Shape;151;p3"/>
          <p:cNvSpPr txBox="1"/>
          <p:nvPr/>
        </p:nvSpPr>
        <p:spPr>
          <a:xfrm>
            <a:off x="5867358" y="5349256"/>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Recolección</a:t>
            </a:r>
            <a:endParaRPr/>
          </a:p>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De </a:t>
            </a:r>
            <a:endParaRPr/>
          </a:p>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datos</a:t>
            </a:r>
            <a:endParaRPr b="0" i="0" sz="1500" u="none" cap="none" strike="noStrike">
              <a:solidFill>
                <a:srgbClr val="000000"/>
              </a:solidFill>
              <a:latin typeface="Arial"/>
              <a:ea typeface="Arial"/>
              <a:cs typeface="Arial"/>
              <a:sym typeface="Arial"/>
            </a:endParaRPr>
          </a:p>
        </p:txBody>
      </p:sp>
      <p:sp>
        <p:nvSpPr>
          <p:cNvPr id="152" name="Google Shape;152;p3"/>
          <p:cNvSpPr txBox="1"/>
          <p:nvPr/>
        </p:nvSpPr>
        <p:spPr>
          <a:xfrm>
            <a:off x="6594024" y="4304386"/>
            <a:ext cx="818746"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10</a:t>
            </a:r>
            <a:endParaRPr b="0" i="0" sz="4800" u="none" cap="none" strike="noStrike">
              <a:solidFill>
                <a:srgbClr val="000000"/>
              </a:solidFill>
              <a:latin typeface="Calibri"/>
              <a:ea typeface="Calibri"/>
              <a:cs typeface="Calibri"/>
              <a:sym typeface="Calibri"/>
            </a:endParaRPr>
          </a:p>
        </p:txBody>
      </p:sp>
      <p:cxnSp>
        <p:nvCxnSpPr>
          <p:cNvPr id="153" name="Google Shape;153;p3"/>
          <p:cNvCxnSpPr/>
          <p:nvPr/>
        </p:nvCxnSpPr>
        <p:spPr>
          <a:xfrm>
            <a:off x="6194719" y="5203411"/>
            <a:ext cx="1366200" cy="2400"/>
          </a:xfrm>
          <a:prstGeom prst="straightConnector1">
            <a:avLst/>
          </a:prstGeom>
          <a:noFill/>
          <a:ln cap="flat" cmpd="sng" w="9525">
            <a:solidFill>
              <a:srgbClr val="38AA00"/>
            </a:solidFill>
            <a:prstDash val="solid"/>
            <a:miter lim="800000"/>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7"/>
          <p:cNvSpPr txBox="1"/>
          <p:nvPr/>
        </p:nvSpPr>
        <p:spPr>
          <a:xfrm>
            <a:off x="690750" y="2636250"/>
            <a:ext cx="545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7"/>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CO" sz="1100" u="none" cap="none" strike="noStrike">
                <a:solidFill>
                  <a:srgbClr val="FFFFFF"/>
                </a:solidFill>
                <a:latin typeface="Arial"/>
                <a:ea typeface="Arial"/>
                <a:cs typeface="Arial"/>
                <a:sym typeface="Arial"/>
              </a:rPr>
              <a:t>Problema</a:t>
            </a:r>
            <a:endParaRPr b="0" i="0" sz="1400" u="none" cap="none" strike="noStrike">
              <a:solidFill>
                <a:srgbClr val="000000"/>
              </a:solidFill>
              <a:latin typeface="Arial"/>
              <a:ea typeface="Arial"/>
              <a:cs typeface="Arial"/>
              <a:sym typeface="Arial"/>
            </a:endParaRPr>
          </a:p>
        </p:txBody>
      </p:sp>
      <p:sp>
        <p:nvSpPr>
          <p:cNvPr id="160" name="Google Shape;160;p7"/>
          <p:cNvSpPr txBox="1"/>
          <p:nvPr/>
        </p:nvSpPr>
        <p:spPr>
          <a:xfrm>
            <a:off x="2048063" y="771229"/>
            <a:ext cx="4796100" cy="683234"/>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600"/>
              <a:buFont typeface="Arial"/>
              <a:buNone/>
            </a:pPr>
            <a:r>
              <a:rPr b="0" i="0" lang="es-CO" sz="3600" u="none" cap="none" strike="noStrike">
                <a:solidFill>
                  <a:srgbClr val="38AA00"/>
                </a:solidFill>
                <a:latin typeface="Arial"/>
                <a:ea typeface="Arial"/>
                <a:cs typeface="Arial"/>
                <a:sym typeface="Arial"/>
              </a:rPr>
              <a:t>Objetivo General</a:t>
            </a:r>
            <a:endParaRPr b="0" i="0" sz="3600" u="none" cap="none" strike="noStrike">
              <a:solidFill>
                <a:srgbClr val="38AA00"/>
              </a:solidFill>
              <a:latin typeface="Arial"/>
              <a:ea typeface="Arial"/>
              <a:cs typeface="Arial"/>
              <a:sym typeface="Arial"/>
            </a:endParaRPr>
          </a:p>
        </p:txBody>
      </p:sp>
      <p:sp>
        <p:nvSpPr>
          <p:cNvPr id="161" name="Google Shape;161;p7"/>
          <p:cNvSpPr txBox="1"/>
          <p:nvPr/>
        </p:nvSpPr>
        <p:spPr>
          <a:xfrm>
            <a:off x="1243464" y="1810196"/>
            <a:ext cx="5600699" cy="3847207"/>
          </a:xfrm>
          <a:prstGeom prst="rect">
            <a:avLst/>
          </a:prstGeom>
          <a:noFill/>
          <a:ln>
            <a:noFill/>
          </a:ln>
        </p:spPr>
        <p:txBody>
          <a:bodyPr anchorCtr="0" anchor="t" bIns="45700" lIns="91425" spcFirstLastPara="1" rIns="91425" wrap="square" tIns="45700">
            <a:spAutoFit/>
          </a:bodyPr>
          <a:lstStyle/>
          <a:p>
            <a:pPr indent="0" lvl="2" marL="0" marR="0" rtl="0" algn="just">
              <a:lnSpc>
                <a:spcPct val="100000"/>
              </a:lnSpc>
              <a:spcBef>
                <a:spcPts val="0"/>
              </a:spcBef>
              <a:spcAft>
                <a:spcPts val="0"/>
              </a:spcAft>
              <a:buNone/>
            </a:pPr>
            <a:r>
              <a:rPr b="0" i="0" lang="es-CO" sz="1800" u="none" cap="none" strike="noStrike">
                <a:solidFill>
                  <a:srgbClr val="0D0D0D"/>
                </a:solidFill>
                <a:latin typeface="Arial"/>
                <a:ea typeface="Arial"/>
                <a:cs typeface="Arial"/>
                <a:sym typeface="Arial"/>
              </a:rPr>
              <a:t>Desarrollar e implementar una funcionalidad de personalización detallada de menús en la plataforma EMEN para un establecimiento específico, asegurando que refleje su identidad única mediante la carga y edición sencilla de imágenes y descripciones de productos. Los propietarios del bar podrán actualizar instantáneamente los precios y la disponibilidad de productos en su menú digital. La plataforma se adaptará a dispositivos móviles, tablets y pantallas de visualización en el bar, y se proporcionará un servicio de soporte técnico dedicado para resolver cualquier incidencia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s-CO"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162" name="Google Shape;162;p7"/>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3" name="Google Shape;163;p7"/>
          <p:cNvSpPr/>
          <p:nvPr/>
        </p:nvSpPr>
        <p:spPr>
          <a:xfrm>
            <a:off x="6096000" y="34290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64" name="Google Shape;164;p7"/>
          <p:cNvPicPr preferRelativeResize="0"/>
          <p:nvPr/>
        </p:nvPicPr>
        <p:blipFill rotWithShape="1">
          <a:blip r:embed="rId3">
            <a:alphaModFix/>
          </a:blip>
          <a:srcRect b="0" l="0" r="0" t="0"/>
          <a:stretch/>
        </p:blipFill>
        <p:spPr>
          <a:xfrm>
            <a:off x="7602676" y="1766634"/>
            <a:ext cx="3667637" cy="362953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9"/>
          <p:cNvSpPr txBox="1"/>
          <p:nvPr/>
        </p:nvSpPr>
        <p:spPr>
          <a:xfrm>
            <a:off x="690750" y="2636250"/>
            <a:ext cx="545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9"/>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CO" sz="1100" u="none" cap="none" strike="noStrike">
                <a:solidFill>
                  <a:srgbClr val="FFFFFF"/>
                </a:solidFill>
                <a:latin typeface="Arial"/>
                <a:ea typeface="Arial"/>
                <a:cs typeface="Arial"/>
                <a:sym typeface="Arial"/>
              </a:rPr>
              <a:t>Problema</a:t>
            </a:r>
            <a:endParaRPr b="0" i="0" sz="1400" u="none" cap="none" strike="noStrike">
              <a:solidFill>
                <a:srgbClr val="000000"/>
              </a:solidFill>
              <a:latin typeface="Arial"/>
              <a:ea typeface="Arial"/>
              <a:cs typeface="Arial"/>
              <a:sym typeface="Arial"/>
            </a:endParaRPr>
          </a:p>
        </p:txBody>
      </p:sp>
      <p:sp>
        <p:nvSpPr>
          <p:cNvPr id="171" name="Google Shape;171;p9"/>
          <p:cNvSpPr txBox="1"/>
          <p:nvPr/>
        </p:nvSpPr>
        <p:spPr>
          <a:xfrm>
            <a:off x="690750" y="583121"/>
            <a:ext cx="4796100" cy="683234"/>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600"/>
              <a:buFont typeface="Arial"/>
              <a:buNone/>
            </a:pPr>
            <a:r>
              <a:rPr b="0" i="0" lang="es-CO" sz="3600" u="none" cap="none" strike="noStrike">
                <a:solidFill>
                  <a:srgbClr val="38AA00"/>
                </a:solidFill>
                <a:latin typeface="Arial"/>
                <a:ea typeface="Arial"/>
                <a:cs typeface="Arial"/>
                <a:sym typeface="Arial"/>
              </a:rPr>
              <a:t>Sentencias DDL</a:t>
            </a:r>
            <a:endParaRPr b="0" i="0" sz="3600" u="none" cap="none" strike="noStrike">
              <a:solidFill>
                <a:srgbClr val="38AA00"/>
              </a:solidFill>
              <a:latin typeface="Arial"/>
              <a:ea typeface="Arial"/>
              <a:cs typeface="Arial"/>
              <a:sym typeface="Arial"/>
            </a:endParaRPr>
          </a:p>
        </p:txBody>
      </p:sp>
      <p:pic>
        <p:nvPicPr>
          <p:cNvPr id="172" name="Google Shape;172;p9">
            <a:hlinkClick r:id="rId3"/>
          </p:cNvPr>
          <p:cNvPicPr preferRelativeResize="0"/>
          <p:nvPr/>
        </p:nvPicPr>
        <p:blipFill rotWithShape="1">
          <a:blip r:embed="rId4">
            <a:alphaModFix/>
          </a:blip>
          <a:srcRect b="0" l="0" r="0" t="0"/>
          <a:stretch/>
        </p:blipFill>
        <p:spPr>
          <a:xfrm>
            <a:off x="690750" y="1266355"/>
            <a:ext cx="8105720" cy="5062824"/>
          </a:xfrm>
          <a:prstGeom prst="rect">
            <a:avLst/>
          </a:prstGeom>
          <a:noFill/>
          <a:ln>
            <a:noFill/>
          </a:ln>
        </p:spPr>
      </p:pic>
      <p:sp>
        <p:nvSpPr>
          <p:cNvPr id="173" name="Google Shape;173;p9"/>
          <p:cNvSpPr txBox="1"/>
          <p:nvPr/>
        </p:nvSpPr>
        <p:spPr>
          <a:xfrm>
            <a:off x="4901260" y="6427656"/>
            <a:ext cx="74013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https://drive.google.com/drive/folders/1NZt65mdnj6-oU5bHy3LmaaI7lLtQK53j?usp=sharing</a:t>
            </a:r>
            <a:endParaRPr/>
          </a:p>
        </p:txBody>
      </p:sp>
      <p:pic>
        <p:nvPicPr>
          <p:cNvPr id="174" name="Google Shape;174;p9"/>
          <p:cNvPicPr preferRelativeResize="0"/>
          <p:nvPr/>
        </p:nvPicPr>
        <p:blipFill rotWithShape="1">
          <a:blip r:embed="rId5">
            <a:alphaModFix/>
          </a:blip>
          <a:srcRect b="0" l="0" r="0" t="0"/>
          <a:stretch/>
        </p:blipFill>
        <p:spPr>
          <a:xfrm>
            <a:off x="9437619" y="3944390"/>
            <a:ext cx="2363369" cy="238478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0"/>
          <p:cNvSpPr txBox="1"/>
          <p:nvPr/>
        </p:nvSpPr>
        <p:spPr>
          <a:xfrm>
            <a:off x="690750" y="2636250"/>
            <a:ext cx="545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0"/>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CO" sz="1100" u="none" cap="none" strike="noStrike">
                <a:solidFill>
                  <a:srgbClr val="FFFFFF"/>
                </a:solidFill>
                <a:latin typeface="Arial"/>
                <a:ea typeface="Arial"/>
                <a:cs typeface="Arial"/>
                <a:sym typeface="Arial"/>
              </a:rPr>
              <a:t>Problema</a:t>
            </a:r>
            <a:endParaRPr b="0" i="0" sz="1400" u="none" cap="none" strike="noStrike">
              <a:solidFill>
                <a:srgbClr val="000000"/>
              </a:solidFill>
              <a:latin typeface="Arial"/>
              <a:ea typeface="Arial"/>
              <a:cs typeface="Arial"/>
              <a:sym typeface="Arial"/>
            </a:endParaRPr>
          </a:p>
        </p:txBody>
      </p:sp>
      <p:sp>
        <p:nvSpPr>
          <p:cNvPr id="181" name="Google Shape;181;p10"/>
          <p:cNvSpPr txBox="1"/>
          <p:nvPr/>
        </p:nvSpPr>
        <p:spPr>
          <a:xfrm>
            <a:off x="262733" y="354000"/>
            <a:ext cx="4796100" cy="168043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3600" u="none" cap="none" strike="noStrike">
                <a:solidFill>
                  <a:srgbClr val="38AA00"/>
                </a:solidFill>
                <a:latin typeface="Arial"/>
                <a:ea typeface="Arial"/>
                <a:cs typeface="Arial"/>
                <a:sym typeface="Arial"/>
              </a:rPr>
              <a:t>Inserción de datos</a:t>
            </a:r>
            <a:endParaRPr/>
          </a:p>
          <a:p>
            <a:pPr indent="0" lvl="0" marL="0" marR="0" rtl="0" algn="ctr">
              <a:lnSpc>
                <a:spcPct val="90000"/>
              </a:lnSpc>
              <a:spcBef>
                <a:spcPts val="0"/>
              </a:spcBef>
              <a:spcAft>
                <a:spcPts val="0"/>
              </a:spcAft>
              <a:buClr>
                <a:srgbClr val="38AA00"/>
              </a:buClr>
              <a:buSzPts val="4400"/>
              <a:buFont typeface="Work Sans Light"/>
              <a:buNone/>
            </a:pPr>
            <a:r>
              <a:rPr b="0" i="0" lang="es-CO" sz="3600" u="none" cap="none" strike="noStrike">
                <a:solidFill>
                  <a:srgbClr val="38AA00"/>
                </a:solidFill>
                <a:latin typeface="Arial"/>
                <a:ea typeface="Arial"/>
                <a:cs typeface="Arial"/>
                <a:sym typeface="Arial"/>
              </a:rPr>
              <a:t>DML</a:t>
            </a:r>
            <a:endParaRPr b="0" i="0" sz="36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3600"/>
              <a:buFont typeface="Arial"/>
              <a:buNone/>
            </a:pPr>
            <a:r>
              <a:t/>
            </a:r>
            <a:endParaRPr b="0" i="0" sz="3600" u="none" cap="none" strike="noStrike">
              <a:solidFill>
                <a:srgbClr val="38AA00"/>
              </a:solidFill>
              <a:latin typeface="Arial"/>
              <a:ea typeface="Arial"/>
              <a:cs typeface="Arial"/>
              <a:sym typeface="Arial"/>
            </a:endParaRPr>
          </a:p>
        </p:txBody>
      </p:sp>
      <p:sp>
        <p:nvSpPr>
          <p:cNvPr id="182" name="Google Shape;182;p10"/>
          <p:cNvSpPr txBox="1"/>
          <p:nvPr/>
        </p:nvSpPr>
        <p:spPr>
          <a:xfrm>
            <a:off x="4901260" y="6427656"/>
            <a:ext cx="74013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https://drive.google.com/drive/folders/1NZt65mdnj6-oU5bHy3LmaaI7lLtQK53j?usp=sharing</a:t>
            </a:r>
            <a:endParaRPr/>
          </a:p>
        </p:txBody>
      </p:sp>
      <p:pic>
        <p:nvPicPr>
          <p:cNvPr id="183" name="Google Shape;183;p10"/>
          <p:cNvPicPr preferRelativeResize="0"/>
          <p:nvPr/>
        </p:nvPicPr>
        <p:blipFill rotWithShape="1">
          <a:blip r:embed="rId3">
            <a:alphaModFix/>
          </a:blip>
          <a:srcRect b="0" l="0" r="0" t="0"/>
          <a:stretch/>
        </p:blipFill>
        <p:spPr>
          <a:xfrm>
            <a:off x="9281976" y="1198990"/>
            <a:ext cx="2363369" cy="2384789"/>
          </a:xfrm>
          <a:prstGeom prst="rect">
            <a:avLst/>
          </a:prstGeom>
          <a:noFill/>
          <a:ln>
            <a:noFill/>
          </a:ln>
        </p:spPr>
      </p:pic>
      <p:pic>
        <p:nvPicPr>
          <p:cNvPr id="184" name="Google Shape;184;p10"/>
          <p:cNvPicPr preferRelativeResize="0"/>
          <p:nvPr/>
        </p:nvPicPr>
        <p:blipFill rotWithShape="1">
          <a:blip r:embed="rId4">
            <a:alphaModFix/>
          </a:blip>
          <a:srcRect b="0" l="2646" r="10732" t="0"/>
          <a:stretch/>
        </p:blipFill>
        <p:spPr>
          <a:xfrm>
            <a:off x="262733" y="1439694"/>
            <a:ext cx="7896954" cy="4330701"/>
          </a:xfrm>
          <a:prstGeom prst="rect">
            <a:avLst/>
          </a:prstGeom>
          <a:noFill/>
          <a:ln>
            <a:noFill/>
          </a:ln>
        </p:spPr>
      </p:pic>
      <p:pic>
        <p:nvPicPr>
          <p:cNvPr id="185" name="Google Shape;185;p10"/>
          <p:cNvPicPr preferRelativeResize="0"/>
          <p:nvPr/>
        </p:nvPicPr>
        <p:blipFill rotWithShape="1">
          <a:blip r:embed="rId5">
            <a:alphaModFix/>
          </a:blip>
          <a:srcRect b="9263" l="4675" r="13570" t="17197"/>
          <a:stretch/>
        </p:blipFill>
        <p:spPr>
          <a:xfrm>
            <a:off x="4542817" y="4598662"/>
            <a:ext cx="7538936" cy="163928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nvSpPr>
        <p:spPr>
          <a:xfrm>
            <a:off x="690750" y="2636250"/>
            <a:ext cx="545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CO" sz="1100" u="none" cap="none" strike="noStrike">
                <a:solidFill>
                  <a:srgbClr val="FFFFFF"/>
                </a:solidFill>
                <a:latin typeface="Arial"/>
                <a:ea typeface="Arial"/>
                <a:cs typeface="Arial"/>
                <a:sym typeface="Arial"/>
              </a:rPr>
              <a:t>Problema</a:t>
            </a:r>
            <a:endParaRPr b="0" i="0" sz="1400" u="none" cap="none" strike="noStrike">
              <a:solidFill>
                <a:srgbClr val="000000"/>
              </a:solidFill>
              <a:latin typeface="Arial"/>
              <a:ea typeface="Arial"/>
              <a:cs typeface="Arial"/>
              <a:sym typeface="Arial"/>
            </a:endParaRPr>
          </a:p>
        </p:txBody>
      </p:sp>
      <p:sp>
        <p:nvSpPr>
          <p:cNvPr id="192" name="Google Shape;192;p28"/>
          <p:cNvSpPr txBox="1"/>
          <p:nvPr/>
        </p:nvSpPr>
        <p:spPr>
          <a:xfrm>
            <a:off x="262733" y="354000"/>
            <a:ext cx="4796100" cy="1181832"/>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3600" u="none" cap="none" strike="noStrike">
                <a:solidFill>
                  <a:srgbClr val="38AA00"/>
                </a:solidFill>
                <a:latin typeface="Arial"/>
                <a:ea typeface="Arial"/>
                <a:cs typeface="Arial"/>
                <a:sym typeface="Arial"/>
              </a:rPr>
              <a:t>Consultas DQL</a:t>
            </a:r>
            <a:endParaRPr b="0" i="0" sz="36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3600"/>
              <a:buFont typeface="Arial"/>
              <a:buNone/>
            </a:pPr>
            <a:r>
              <a:t/>
            </a:r>
            <a:endParaRPr b="0" i="0" sz="3600" u="none" cap="none" strike="noStrike">
              <a:solidFill>
                <a:srgbClr val="38AA00"/>
              </a:solidFill>
              <a:latin typeface="Arial"/>
              <a:ea typeface="Arial"/>
              <a:cs typeface="Arial"/>
              <a:sym typeface="Arial"/>
            </a:endParaRPr>
          </a:p>
        </p:txBody>
      </p:sp>
      <p:sp>
        <p:nvSpPr>
          <p:cNvPr id="193" name="Google Shape;193;p28"/>
          <p:cNvSpPr txBox="1"/>
          <p:nvPr/>
        </p:nvSpPr>
        <p:spPr>
          <a:xfrm>
            <a:off x="4901260" y="6427656"/>
            <a:ext cx="74013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https://drive.google.com/drive/folders/1NZt65mdnj6-oU5bHy3LmaaI7lLtQK53j?usp=sharing</a:t>
            </a:r>
            <a:endParaRPr/>
          </a:p>
        </p:txBody>
      </p:sp>
      <p:pic>
        <p:nvPicPr>
          <p:cNvPr id="194" name="Google Shape;194;p28"/>
          <p:cNvPicPr preferRelativeResize="0"/>
          <p:nvPr/>
        </p:nvPicPr>
        <p:blipFill rotWithShape="1">
          <a:blip r:embed="rId3">
            <a:alphaModFix/>
          </a:blip>
          <a:srcRect b="5246" l="921" r="2509" t="0"/>
          <a:stretch/>
        </p:blipFill>
        <p:spPr>
          <a:xfrm>
            <a:off x="229049" y="1042567"/>
            <a:ext cx="9659567" cy="3689486"/>
          </a:xfrm>
          <a:prstGeom prst="rect">
            <a:avLst/>
          </a:prstGeom>
          <a:noFill/>
          <a:ln>
            <a:noFill/>
          </a:ln>
        </p:spPr>
      </p:pic>
      <p:pic>
        <p:nvPicPr>
          <p:cNvPr id="195" name="Google Shape;195;p28"/>
          <p:cNvPicPr preferRelativeResize="0"/>
          <p:nvPr/>
        </p:nvPicPr>
        <p:blipFill rotWithShape="1">
          <a:blip r:embed="rId4">
            <a:alphaModFix/>
          </a:blip>
          <a:srcRect b="40013" l="1182" r="41937" t="7090"/>
          <a:stretch/>
        </p:blipFill>
        <p:spPr>
          <a:xfrm>
            <a:off x="4105072" y="4840551"/>
            <a:ext cx="2295728" cy="73930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nvSpPr>
        <p:spPr>
          <a:xfrm>
            <a:off x="690750" y="2636250"/>
            <a:ext cx="545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9"/>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CO" sz="1100" u="none" cap="none" strike="noStrike">
                <a:solidFill>
                  <a:srgbClr val="FFFFFF"/>
                </a:solidFill>
                <a:latin typeface="Arial"/>
                <a:ea typeface="Arial"/>
                <a:cs typeface="Arial"/>
                <a:sym typeface="Arial"/>
              </a:rPr>
              <a:t>Problema</a:t>
            </a:r>
            <a:endParaRPr b="0" i="0" sz="1400" u="none" cap="none" strike="noStrike">
              <a:solidFill>
                <a:srgbClr val="000000"/>
              </a:solidFill>
              <a:latin typeface="Arial"/>
              <a:ea typeface="Arial"/>
              <a:cs typeface="Arial"/>
              <a:sym typeface="Arial"/>
            </a:endParaRPr>
          </a:p>
        </p:txBody>
      </p:sp>
      <p:sp>
        <p:nvSpPr>
          <p:cNvPr id="202" name="Google Shape;202;p29"/>
          <p:cNvSpPr txBox="1"/>
          <p:nvPr/>
        </p:nvSpPr>
        <p:spPr>
          <a:xfrm>
            <a:off x="262733" y="354000"/>
            <a:ext cx="4796100" cy="1181832"/>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3600" u="none" cap="none" strike="noStrike">
                <a:solidFill>
                  <a:srgbClr val="38AA00"/>
                </a:solidFill>
                <a:latin typeface="Arial"/>
                <a:ea typeface="Arial"/>
                <a:cs typeface="Arial"/>
                <a:sym typeface="Arial"/>
              </a:rPr>
              <a:t>Consultas DQL</a:t>
            </a:r>
            <a:endParaRPr b="0" i="0" sz="36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3600"/>
              <a:buFont typeface="Arial"/>
              <a:buNone/>
            </a:pPr>
            <a:r>
              <a:t/>
            </a:r>
            <a:endParaRPr b="0" i="0" sz="3600" u="none" cap="none" strike="noStrike">
              <a:solidFill>
                <a:srgbClr val="38AA00"/>
              </a:solidFill>
              <a:latin typeface="Arial"/>
              <a:ea typeface="Arial"/>
              <a:cs typeface="Arial"/>
              <a:sym typeface="Arial"/>
            </a:endParaRPr>
          </a:p>
        </p:txBody>
      </p:sp>
      <p:sp>
        <p:nvSpPr>
          <p:cNvPr id="203" name="Google Shape;203;p29"/>
          <p:cNvSpPr txBox="1"/>
          <p:nvPr/>
        </p:nvSpPr>
        <p:spPr>
          <a:xfrm>
            <a:off x="4901260" y="6427656"/>
            <a:ext cx="74013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https://drive.google.com/drive/folders/1NZt65mdnj6-oU5bHy3LmaaI7lLtQK53j?usp=sharing</a:t>
            </a:r>
            <a:endParaRPr/>
          </a:p>
        </p:txBody>
      </p:sp>
      <p:pic>
        <p:nvPicPr>
          <p:cNvPr id="204" name="Google Shape;204;p29"/>
          <p:cNvPicPr preferRelativeResize="0"/>
          <p:nvPr/>
        </p:nvPicPr>
        <p:blipFill rotWithShape="1">
          <a:blip r:embed="rId3">
            <a:alphaModFix/>
          </a:blip>
          <a:srcRect b="0" l="0" r="0" t="0"/>
          <a:stretch/>
        </p:blipFill>
        <p:spPr>
          <a:xfrm>
            <a:off x="390926" y="1077258"/>
            <a:ext cx="8262655" cy="1558992"/>
          </a:xfrm>
          <a:prstGeom prst="rect">
            <a:avLst/>
          </a:prstGeom>
          <a:noFill/>
          <a:ln>
            <a:noFill/>
          </a:ln>
        </p:spPr>
      </p:pic>
      <p:pic>
        <p:nvPicPr>
          <p:cNvPr id="205" name="Google Shape;205;p29"/>
          <p:cNvPicPr preferRelativeResize="0"/>
          <p:nvPr/>
        </p:nvPicPr>
        <p:blipFill rotWithShape="1">
          <a:blip r:embed="rId4">
            <a:alphaModFix/>
          </a:blip>
          <a:srcRect b="29549" l="2156" r="25726" t="4131"/>
          <a:stretch/>
        </p:blipFill>
        <p:spPr>
          <a:xfrm>
            <a:off x="1575881" y="3123825"/>
            <a:ext cx="4435813" cy="2018844"/>
          </a:xfrm>
          <a:prstGeom prst="rect">
            <a:avLst/>
          </a:prstGeom>
          <a:noFill/>
          <a:ln>
            <a:noFill/>
          </a:ln>
        </p:spPr>
      </p:pic>
      <p:pic>
        <p:nvPicPr>
          <p:cNvPr id="206" name="Google Shape;206;p29"/>
          <p:cNvPicPr preferRelativeResize="0"/>
          <p:nvPr/>
        </p:nvPicPr>
        <p:blipFill rotWithShape="1">
          <a:blip r:embed="rId5">
            <a:alphaModFix/>
          </a:blip>
          <a:srcRect b="0" l="0" r="0" t="0"/>
          <a:stretch/>
        </p:blipFill>
        <p:spPr>
          <a:xfrm>
            <a:off x="8464854" y="3359508"/>
            <a:ext cx="1963198" cy="198099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nvSpPr>
        <p:spPr>
          <a:xfrm>
            <a:off x="690750" y="2636250"/>
            <a:ext cx="545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0"/>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CO" sz="1100" u="none" cap="none" strike="noStrike">
                <a:solidFill>
                  <a:srgbClr val="FFFFFF"/>
                </a:solidFill>
                <a:latin typeface="Arial"/>
                <a:ea typeface="Arial"/>
                <a:cs typeface="Arial"/>
                <a:sym typeface="Arial"/>
              </a:rPr>
              <a:t>Problema</a:t>
            </a:r>
            <a:endParaRPr b="0" i="0" sz="1400" u="none" cap="none" strike="noStrike">
              <a:solidFill>
                <a:srgbClr val="000000"/>
              </a:solidFill>
              <a:latin typeface="Arial"/>
              <a:ea typeface="Arial"/>
              <a:cs typeface="Arial"/>
              <a:sym typeface="Arial"/>
            </a:endParaRPr>
          </a:p>
        </p:txBody>
      </p:sp>
      <p:sp>
        <p:nvSpPr>
          <p:cNvPr id="213" name="Google Shape;213;p30"/>
          <p:cNvSpPr txBox="1"/>
          <p:nvPr/>
        </p:nvSpPr>
        <p:spPr>
          <a:xfrm>
            <a:off x="262733" y="354000"/>
            <a:ext cx="4796100" cy="1181832"/>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3600" u="none" cap="none" strike="noStrike">
                <a:solidFill>
                  <a:srgbClr val="38AA00"/>
                </a:solidFill>
                <a:latin typeface="Arial"/>
                <a:ea typeface="Arial"/>
                <a:cs typeface="Arial"/>
                <a:sym typeface="Arial"/>
              </a:rPr>
              <a:t>Consultas DQL</a:t>
            </a:r>
            <a:endParaRPr b="0" i="0" sz="36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3600"/>
              <a:buFont typeface="Arial"/>
              <a:buNone/>
            </a:pPr>
            <a:r>
              <a:t/>
            </a:r>
            <a:endParaRPr b="0" i="0" sz="3600" u="none" cap="none" strike="noStrike">
              <a:solidFill>
                <a:srgbClr val="38AA00"/>
              </a:solidFill>
              <a:latin typeface="Arial"/>
              <a:ea typeface="Arial"/>
              <a:cs typeface="Arial"/>
              <a:sym typeface="Arial"/>
            </a:endParaRPr>
          </a:p>
        </p:txBody>
      </p:sp>
      <p:sp>
        <p:nvSpPr>
          <p:cNvPr id="214" name="Google Shape;214;p30"/>
          <p:cNvSpPr txBox="1"/>
          <p:nvPr/>
        </p:nvSpPr>
        <p:spPr>
          <a:xfrm>
            <a:off x="4901260" y="6427656"/>
            <a:ext cx="74013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https://drive.google.com/drive/folders/1NZt65mdnj6-oU5bHy3LmaaI7lLtQK53j?usp=sharing</a:t>
            </a:r>
            <a:endParaRPr/>
          </a:p>
        </p:txBody>
      </p:sp>
      <p:pic>
        <p:nvPicPr>
          <p:cNvPr id="215" name="Google Shape;215;p30"/>
          <p:cNvPicPr preferRelativeResize="0"/>
          <p:nvPr/>
        </p:nvPicPr>
        <p:blipFill rotWithShape="1">
          <a:blip r:embed="rId3">
            <a:alphaModFix/>
          </a:blip>
          <a:srcRect b="56498" l="2679" r="16176" t="12231"/>
          <a:stretch/>
        </p:blipFill>
        <p:spPr>
          <a:xfrm>
            <a:off x="239805" y="1123466"/>
            <a:ext cx="11820090" cy="2281136"/>
          </a:xfrm>
          <a:prstGeom prst="rect">
            <a:avLst/>
          </a:prstGeom>
          <a:noFill/>
          <a:ln>
            <a:noFill/>
          </a:ln>
        </p:spPr>
      </p:pic>
      <p:pic>
        <p:nvPicPr>
          <p:cNvPr id="216" name="Google Shape;216;p30"/>
          <p:cNvPicPr preferRelativeResize="0"/>
          <p:nvPr/>
        </p:nvPicPr>
        <p:blipFill rotWithShape="1">
          <a:blip r:embed="rId3">
            <a:alphaModFix/>
          </a:blip>
          <a:srcRect b="3373" l="2519" r="73203" t="76173"/>
          <a:stretch/>
        </p:blipFill>
        <p:spPr>
          <a:xfrm>
            <a:off x="690750" y="3687432"/>
            <a:ext cx="5116750" cy="2158892"/>
          </a:xfrm>
          <a:prstGeom prst="rect">
            <a:avLst/>
          </a:prstGeom>
          <a:noFill/>
          <a:ln>
            <a:noFill/>
          </a:ln>
        </p:spPr>
      </p:pic>
      <p:pic>
        <p:nvPicPr>
          <p:cNvPr id="217" name="Google Shape;217;p30"/>
          <p:cNvPicPr preferRelativeResize="0"/>
          <p:nvPr/>
        </p:nvPicPr>
        <p:blipFill rotWithShape="1">
          <a:blip r:embed="rId4">
            <a:alphaModFix/>
          </a:blip>
          <a:srcRect b="0" l="0" r="0" t="0"/>
          <a:stretch/>
        </p:blipFill>
        <p:spPr>
          <a:xfrm>
            <a:off x="8173024" y="3925633"/>
            <a:ext cx="1963198" cy="198099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